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Lst>
  <p:sldSz cy="5143500" cx="9144000"/>
  <p:notesSz cx="6858000" cy="9144000"/>
  <p:embeddedFontLst>
    <p:embeddedFont>
      <p:font typeface="Proxima Nova"/>
      <p:regular r:id="rId25"/>
      <p:bold r:id="rId26"/>
      <p:italic r:id="rId27"/>
      <p:boldItalic r:id="rId28"/>
    </p:embeddedFont>
    <p:embeddedFont>
      <p:font typeface="Satisfy"/>
      <p:regular r:id="rId29"/>
    </p:embeddedFont>
    <p:embeddedFont>
      <p:font typeface="Lemon"/>
      <p:regular r:id="rId3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D8551FA0-A1E1-4440-9D3C-D21E495DA7A7}">
  <a:tblStyle styleId="{D8551FA0-A1E1-4440-9D3C-D21E495DA7A7}"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ProximaNova-bold.fntdata"/><Relationship Id="rId25" Type="http://schemas.openxmlformats.org/officeDocument/2006/relationships/font" Target="fonts/ProximaNova-regular.fntdata"/><Relationship Id="rId28" Type="http://schemas.openxmlformats.org/officeDocument/2006/relationships/font" Target="fonts/ProximaNova-boldItalic.fntdata"/><Relationship Id="rId27" Type="http://schemas.openxmlformats.org/officeDocument/2006/relationships/font" Target="fonts/ProximaNova-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Satisfy-regular.fntdata"/><Relationship Id="rId7" Type="http://schemas.openxmlformats.org/officeDocument/2006/relationships/slide" Target="slides/slide2.xml"/><Relationship Id="rId8" Type="http://schemas.openxmlformats.org/officeDocument/2006/relationships/slide" Target="slides/slide3.xml"/><Relationship Id="rId30" Type="http://schemas.openxmlformats.org/officeDocument/2006/relationships/font" Target="fonts/Lemon-regular.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p: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In this video, we’ll learn what is meant by big data and the potential biases that can be found with using it.</a:t>
            </a:r>
            <a:endParaRPr sz="1400"/>
          </a:p>
          <a:p>
            <a:pPr indent="0" lvl="0" marL="0" rtl="0" algn="l">
              <a:spcBef>
                <a:spcPts val="0"/>
              </a:spcBef>
              <a:spcAft>
                <a:spcPts val="0"/>
              </a:spcAft>
              <a:buNone/>
            </a:pPr>
            <a:r>
              <a:t/>
            </a:r>
            <a:endParaRPr sz="1400"/>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c9d43d71f9_0_2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c9d43d71f9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Bias can be found in all aspects of the data science life cycle. For now, within your projects, you’ll want to focus on possible bias that can be found within a </a:t>
            </a:r>
            <a:r>
              <a:rPr lang="en" sz="1400"/>
              <a:t>statistical</a:t>
            </a:r>
            <a:r>
              <a:rPr lang="en" sz="1400"/>
              <a:t> question and in </a:t>
            </a:r>
            <a:r>
              <a:rPr lang="en" sz="1400"/>
              <a:t>the</a:t>
            </a:r>
            <a:r>
              <a:rPr lang="en" sz="1400"/>
              <a:t> data collection phase. Pause the video and read these four questions. All of them except one contains an element of bias. Can you figure out which question is the unbiased </a:t>
            </a:r>
            <a:r>
              <a:rPr lang="en" sz="1400"/>
              <a:t>question</a:t>
            </a:r>
            <a:r>
              <a:rPr lang="en" sz="1400"/>
              <a:t>?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ca0439164a_1_1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ca0439164a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Did you get it? This is the only question that doesn’t lead towards one answer over the other. All of the other questions include words or phrases that show that one answer is favored over the other. You could even make an argument for choice C including some bias since the question is forcing a choice of either daytime or evening television. What if a person doesn’t like either? Or doesn’t watch TV?</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ca0439164a_1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ca0439164a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Sometimes it’s </a:t>
            </a:r>
            <a:r>
              <a:rPr lang="en" sz="1400"/>
              <a:t>harder to notice. Pause the video again. This time there is only one question that IS biased. Can you find it?</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ca0439164a_1_5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ca0439164a_1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The word “mindless” leads people to think that sitcoms is the incorrect choice. The person asking this question is biased towards watching news over sitcoms.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ca4ed68e3c_1_1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ca4ed68e3c_1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Another type of bias to watch out for is confirmation bias and can occur in the data collection phase of statistical research. Confirmation bias is when you search for and use only data or information that agrees with, or confirms, what you think the </a:t>
            </a:r>
            <a:r>
              <a:rPr lang="en" sz="1400"/>
              <a:t>answer</a:t>
            </a:r>
            <a:r>
              <a:rPr lang="en" sz="1400"/>
              <a:t> or outcome should be. The vastness of the Internet can be a tool but also a crutch. You will always be able to find articles and data analysis that supports both sides of an argument. A few strategies that can be used to avoid confirmation bias is to first and foremost - just be aware of your own bias! What you are hoping the study shows? You should also go into the study with the goal of using data to </a:t>
            </a:r>
            <a:r>
              <a:rPr lang="en" sz="1400"/>
              <a:t>discover</a:t>
            </a:r>
            <a:r>
              <a:rPr lang="en" sz="1400"/>
              <a:t>, rather than to confirm. You may get through the whole study, make a few discoveries but still not fully answer your hypothesis or question. Be sure to be intentional in searching for data or evidence that could possibly disprove your hypothesis. And lastly, ask a friend to review what you have and come up with some arguments to challenge your </a:t>
            </a:r>
            <a:r>
              <a:rPr lang="en" sz="1400"/>
              <a:t>position</a:t>
            </a:r>
            <a:r>
              <a:rPr lang="en" sz="1400"/>
              <a:t>.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b76e3ba5d1_0_4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b76e3ba5d1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eb582ecbdc_0_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eb582ecbdc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eb582ecbdc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eb582ecbd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This is a Pear Deck Multiple Choice Slide. Your current options are: A: Ask Questions, B: Consider Data, C: Analyze Data, D: Interpret Data, </a:t>
            </a:r>
            <a:endParaRPr/>
          </a:p>
          <a:p>
            <a:pPr indent="0" lvl="0" marL="0" rtl="0" algn="l">
              <a:spcBef>
                <a:spcPts val="0"/>
              </a:spcBef>
              <a:spcAft>
                <a:spcPts val="0"/>
              </a:spcAft>
              <a:buNone/>
            </a:pPr>
            <a:r>
              <a:rPr lang="en"/>
              <a:t>🍐  To edit the type of question or choices, go back to the "Ask Students a Question" in the Pear Deck sidebar.</a:t>
            </a:r>
            <a:endParaRPr/>
          </a:p>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eb582ecbdc_0_1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eb582ecbdc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This is a Pear Deck Multiple Choice Slide. Your current options are: A: Why is it best for a dress code to exist?, B: Would you prefer to eat a delicious steak or a plain sandwich?, C: How many hours do you typically sleep per night?, D: Should concerned dog owners vaccinate their pets?, </a:t>
            </a:r>
            <a:endParaRPr/>
          </a:p>
          <a:p>
            <a:pPr indent="0" lvl="0" marL="0" rtl="0" algn="l">
              <a:spcBef>
                <a:spcPts val="0"/>
              </a:spcBef>
              <a:spcAft>
                <a:spcPts val="0"/>
              </a:spcAft>
              <a:buNone/>
            </a:pPr>
            <a:r>
              <a:rPr lang="en"/>
              <a:t>🍐  To edit the type of question or choices, go back to the "Ask Students a Question" in the Pear Deck sidebar.</a:t>
            </a:r>
            <a:endParaRPr/>
          </a:p>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eb582ecbdc_0_1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eb582ecbdc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This is a Pear Deck Multiple Choice Slide. Your current options are: A: It is not biased as is., B: Do you like to party or stay home on the weekends?, C: When you party on the weekends, where do you like to go?, D: What do you like to do on the weekends?, </a:t>
            </a:r>
            <a:endParaRPr/>
          </a:p>
          <a:p>
            <a:pPr indent="0" lvl="0" marL="0" rtl="0" algn="l">
              <a:spcBef>
                <a:spcPts val="0"/>
              </a:spcBef>
              <a:spcAft>
                <a:spcPts val="0"/>
              </a:spcAft>
              <a:buNone/>
            </a:pPr>
            <a:r>
              <a:rPr lang="en"/>
              <a:t>🍐  To edit the type of question or choices, go back to the "Ask Students a Question" in the Pear Deck sidebar.</a:t>
            </a:r>
            <a:endParaRPr/>
          </a:p>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b3dde6351f_0_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b3dde6351f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t>Big Data is basically exactly what it sounds like.. it’s a lot of data! Big data differs from just normal data because it’s generated at such a fast rate that it’s difficult to maintain and use. Big data often requires a lot of effort to make sure the data is ready to use and interpret. </a:t>
            </a:r>
            <a:endParaRPr sz="1400"/>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ca4ed68e3c_1_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ca4ed68e3c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t>Big Data is basically exactly what it sounds like.. it’s a lot of data! Big data differs from just normal data because it’s generated at such a fast rate that it’s difficult to maintain and use. Big data often requires a lot of effort to make sure the data is ready to use and interpret. Think about how you might text your friend a simple phrase like “ok”. You might text “okay”, “ok”, “k”, “kay”, and many more! We could also use uppercase or lowercase letters, emojis as well. All of these possible choices creates data. This data needs to be prepared if we want to use this to, let’s say, train a computer to recognize that all of these words all mean the same thing.</a:t>
            </a:r>
            <a:endParaRPr sz="1400"/>
          </a:p>
          <a:p>
            <a:pPr indent="0" lvl="0" marL="0" rtl="0" algn="l">
              <a:spcBef>
                <a:spcPts val="0"/>
              </a:spcBef>
              <a:spcAft>
                <a:spcPts val="0"/>
              </a:spcAft>
              <a:buNone/>
            </a:pPr>
            <a:r>
              <a:t/>
            </a:r>
            <a:endParaRPr sz="1400"/>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c9d43d71f9_0_1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c9d43d71f9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So, how much data is there really? With the increasing number of people and cities connected to the Internet, data sets are growing fast. Most of the data available today was only collected in the last couple of years. This is mainly due to the rise in </a:t>
            </a:r>
            <a:r>
              <a:rPr lang="en" sz="1400"/>
              <a:t>smartphones</a:t>
            </a:r>
            <a:r>
              <a:rPr lang="en" sz="1400"/>
              <a:t>, tablets and connected devices. There are so many connected devices in today’s world that are all collecting data. The crazy part is that </a:t>
            </a:r>
            <a:r>
              <a:rPr lang="en" sz="1400">
                <a:solidFill>
                  <a:schemeClr val="dk1"/>
                </a:solidFill>
              </a:rPr>
              <a:t>m</a:t>
            </a:r>
            <a:r>
              <a:rPr lang="en" sz="1400">
                <a:solidFill>
                  <a:schemeClr val="dk1"/>
                </a:solidFill>
              </a:rPr>
              <a:t>ost of this data is sitting in storage and unused -- just waiting to be analyzed by data scientists! </a:t>
            </a:r>
            <a:r>
              <a:rPr lang="en" sz="1400"/>
              <a:t>An advantage of storing and using datasets this</a:t>
            </a:r>
            <a:r>
              <a:rPr lang="en" sz="1400"/>
              <a:t> large is that they offer new opportunities that were impossible with a smaller data set.</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c9d43d71f9_0_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c9d43d71f9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There are also some </a:t>
            </a:r>
            <a:r>
              <a:rPr lang="en" sz="1400"/>
              <a:t>ethical</a:t>
            </a:r>
            <a:r>
              <a:rPr lang="en" sz="1400"/>
              <a:t> concerns and potential </a:t>
            </a:r>
            <a:r>
              <a:rPr lang="en" sz="1400"/>
              <a:t>disadvantages of big data.</a:t>
            </a:r>
            <a:r>
              <a:rPr lang="en" sz="1400"/>
              <a:t> Much of the data in these large data sets is related to people in some ways. Data could be </a:t>
            </a:r>
            <a:r>
              <a:rPr lang="en" sz="1400"/>
              <a:t>collected</a:t>
            </a:r>
            <a:r>
              <a:rPr lang="en" sz="1400"/>
              <a:t> from your health records, how you use your favorite apps and even your location data. Whenever any organization is storing and processing massive data sets that either represent or affect humans, they must be extremely careful. If the data contains personal information, permission must be given and the data must be </a:t>
            </a:r>
            <a:r>
              <a:rPr lang="en" sz="1400"/>
              <a:t>carefully</a:t>
            </a:r>
            <a:r>
              <a:rPr lang="en" sz="1400"/>
              <a:t> secured using some type of encryption.</a:t>
            </a:r>
            <a:endParaRPr sz="1400"/>
          </a:p>
          <a:p>
            <a:pPr indent="0" lvl="0" marL="0" rtl="0" algn="l">
              <a:spcBef>
                <a:spcPts val="0"/>
              </a:spcBef>
              <a:spcAft>
                <a:spcPts val="0"/>
              </a:spcAft>
              <a:buClr>
                <a:schemeClr val="dk1"/>
              </a:buClr>
              <a:buSzPts val="1100"/>
              <a:buFont typeface="Arial"/>
              <a:buNone/>
            </a:pPr>
            <a:r>
              <a:rPr lang="en" sz="1400"/>
              <a:t>Another important ethical concern is the presence of bias. </a:t>
            </a:r>
            <a:endParaRPr sz="1400"/>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None/>
            </a:pPr>
            <a:r>
              <a:t/>
            </a:r>
            <a:endParaRPr sz="1400"/>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aba1847915_0_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aba1847915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t>Bias in data occurs when a result is more favorable to a certain outcome. This can happen for a variety of reasons. There can be bias in the way that data is collected, the way it’s </a:t>
            </a:r>
            <a:r>
              <a:rPr lang="en" sz="1400"/>
              <a:t>analyzed</a:t>
            </a:r>
            <a:r>
              <a:rPr lang="en" sz="1400"/>
              <a:t> and the way it’s shown in a visualization. In this lesson, we’ll mostly focus on bias in data collection but we’ll revisit the topic a few times in future lessons. Bias in data collection can happen if the information gathered </a:t>
            </a:r>
            <a:r>
              <a:rPr lang="en" sz="1400"/>
              <a:t>does</a:t>
            </a:r>
            <a:r>
              <a:rPr lang="en" sz="1400"/>
              <a:t> not </a:t>
            </a:r>
            <a:r>
              <a:rPr lang="en" sz="1400"/>
              <a:t>accurately</a:t>
            </a:r>
            <a:r>
              <a:rPr lang="en" sz="1400"/>
              <a:t> represent the population as a whole. Let’s say you are </a:t>
            </a:r>
            <a:r>
              <a:rPr lang="en" sz="1400"/>
              <a:t>running</a:t>
            </a:r>
            <a:r>
              <a:rPr lang="en" sz="1400"/>
              <a:t> a survey at your school. If you only ask the first 20 people you see, your data might not reflect the whole diverse </a:t>
            </a:r>
            <a:r>
              <a:rPr lang="en" sz="1400"/>
              <a:t>population</a:t>
            </a:r>
            <a:r>
              <a:rPr lang="en" sz="1400"/>
              <a:t> of your school. What if the </a:t>
            </a:r>
            <a:r>
              <a:rPr lang="en" sz="1400"/>
              <a:t>first 20 people you saw were all males - or all 10th graders?</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 sz="1400"/>
              <a:t>It’s important to have diversity in the population you survey. It’s also very important to have diversity in the team who is conducting the data analysis as well.  </a:t>
            </a:r>
            <a:endParaRPr sz="1400"/>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None/>
            </a:pPr>
            <a:r>
              <a:t/>
            </a:r>
            <a:endParaRPr sz="1400"/>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ca0439164a_1_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ca0439164a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t>Let’s talk about machine learning just a bit to understand bias further. Machine learning is a branch of artificial intelligence focused on building applications that learn from data. These programs can be trained using data and are able to learn and improve on their own! A very important factor in reducing bias deals with the selection of training data used to build these programs. </a:t>
            </a:r>
            <a:endParaRPr sz="1400"/>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None/>
            </a:pPr>
            <a:r>
              <a:t/>
            </a:r>
            <a:endParaRPr sz="1400"/>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ca0439164a_1_3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ca0439164a_1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t>If the program is trained using datasets that contain very few examples of a particular demographic group, it could be worse at accurately recognizing or learning about members of that group. </a:t>
            </a:r>
            <a:endParaRPr sz="1400"/>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None/>
            </a:pPr>
            <a:r>
              <a:t/>
            </a:r>
            <a:endParaRPr sz="1400"/>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b3dde6351f_0_3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b3dde6351f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t>An </a:t>
            </a:r>
            <a:r>
              <a:rPr lang="en" sz="1400"/>
              <a:t>example</a:t>
            </a:r>
            <a:r>
              <a:rPr lang="en" sz="1400"/>
              <a:t> of a biased program due to </a:t>
            </a:r>
            <a:r>
              <a:rPr lang="en" sz="1400"/>
              <a:t>under representation</a:t>
            </a:r>
            <a:r>
              <a:rPr lang="en" sz="1400"/>
              <a:t> in data was brought forward by Joy Buolamwini. Joy is a computer scientist and the founder of the Algorithmic Justice League </a:t>
            </a:r>
            <a:r>
              <a:rPr lang="en" sz="1400"/>
              <a:t>whose</a:t>
            </a:r>
            <a:r>
              <a:rPr lang="en" sz="1400"/>
              <a:t> mission is to ensure that </a:t>
            </a:r>
            <a:r>
              <a:rPr lang="en" sz="1400"/>
              <a:t>artificial</a:t>
            </a:r>
            <a:r>
              <a:rPr lang="en" sz="1400"/>
              <a:t> intelligence is </a:t>
            </a:r>
            <a:r>
              <a:rPr lang="en" sz="1400"/>
              <a:t>equitable</a:t>
            </a:r>
            <a:r>
              <a:rPr lang="en" sz="1400"/>
              <a:t> and held </a:t>
            </a:r>
            <a:r>
              <a:rPr lang="en" sz="1400"/>
              <a:t>accountable</a:t>
            </a:r>
            <a:r>
              <a:rPr lang="en" sz="1400"/>
              <a:t>.</a:t>
            </a:r>
            <a:endParaRPr sz="1400"/>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Clr>
                <a:schemeClr val="dk1"/>
              </a:buClr>
              <a:buSzPts val="1100"/>
              <a:buFont typeface="Arial"/>
              <a:buNone/>
            </a:pPr>
            <a:r>
              <a:rPr lang="en" sz="1400"/>
              <a:t>Joy’s motivation for founding this company started when she </a:t>
            </a:r>
            <a:r>
              <a:rPr lang="en" sz="1400"/>
              <a:t>attempted</a:t>
            </a:r>
            <a:r>
              <a:rPr lang="en" sz="1400"/>
              <a:t> to use a </a:t>
            </a:r>
            <a:r>
              <a:rPr lang="en" sz="1400"/>
              <a:t>facial</a:t>
            </a:r>
            <a:r>
              <a:rPr lang="en" sz="1400"/>
              <a:t> recognition program. The program would not recognize her face, </a:t>
            </a:r>
            <a:r>
              <a:rPr lang="en" sz="1400"/>
              <a:t>until</a:t>
            </a:r>
            <a:r>
              <a:rPr lang="en" sz="1400"/>
              <a:t> she put on a white mask. Then the program worked. </a:t>
            </a:r>
            <a:endParaRPr sz="1400"/>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Clr>
                <a:schemeClr val="dk1"/>
              </a:buClr>
              <a:buSzPts val="1100"/>
              <a:buFont typeface="Arial"/>
              <a:buNone/>
            </a:pPr>
            <a:r>
              <a:rPr lang="en" sz="1400"/>
              <a:t>Not only are certain groups undersampled in the data that train </a:t>
            </a:r>
            <a:r>
              <a:rPr lang="en" sz="1400"/>
              <a:t>these</a:t>
            </a:r>
            <a:r>
              <a:rPr lang="en" sz="1400"/>
              <a:t> programs but the same groups are less likely to be involved in the development of the program as well. An emphasis </a:t>
            </a:r>
            <a:r>
              <a:rPr lang="en" sz="1400"/>
              <a:t>needs</a:t>
            </a:r>
            <a:r>
              <a:rPr lang="en" sz="1400"/>
              <a:t> to be placed on creating more diversity in tech companies by including more women and more people of color.</a:t>
            </a:r>
            <a:endParaRPr sz="14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5.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5.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5.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5.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
  <p:cSld name="TITLE">
    <p:bg>
      <p:bgPr>
        <a:blipFill>
          <a:blip r:embed="rId2">
            <a:alphaModFix/>
          </a:blip>
          <a:stretch>
            <a:fillRect/>
          </a:stretch>
        </a:blipFill>
      </p:bgPr>
    </p:bg>
    <p:spTree>
      <p:nvGrpSpPr>
        <p:cNvPr id="8" name="Shape 8"/>
        <p:cNvGrpSpPr/>
        <p:nvPr/>
      </p:nvGrpSpPr>
      <p:grpSpPr>
        <a:xfrm>
          <a:off x="0" y="0"/>
          <a:ext cx="0" cy="0"/>
          <a:chOff x="0" y="0"/>
          <a:chExt cx="0" cy="0"/>
        </a:xfrm>
      </p:grpSpPr>
      <p:sp>
        <p:nvSpPr>
          <p:cNvPr id="9" name="Google Shape;9;p2"/>
          <p:cNvSpPr/>
          <p:nvPr/>
        </p:nvSpPr>
        <p:spPr>
          <a:xfrm>
            <a:off x="0" y="-45525"/>
            <a:ext cx="9144000" cy="5189100"/>
          </a:xfrm>
          <a:prstGeom prst="rect">
            <a:avLst/>
          </a:prstGeom>
          <a:solidFill>
            <a:srgbClr val="27A9E1">
              <a:alpha val="5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 name="Google Shape;10;p2"/>
          <p:cNvCxnSpPr/>
          <p:nvPr/>
        </p:nvCxnSpPr>
        <p:spPr>
          <a:xfrm>
            <a:off x="0" y="2701425"/>
            <a:ext cx="6452100" cy="0"/>
          </a:xfrm>
          <a:prstGeom prst="straightConnector1">
            <a:avLst/>
          </a:prstGeom>
          <a:noFill/>
          <a:ln cap="flat" cmpd="sng" w="152400">
            <a:solidFill>
              <a:srgbClr val="FFFFFF"/>
            </a:solidFill>
            <a:prstDash val="solid"/>
            <a:round/>
            <a:headEnd len="med" w="med" type="none"/>
            <a:tailEnd len="med" w="med" type="none"/>
          </a:ln>
        </p:spPr>
      </p:cxnSp>
      <p:sp>
        <p:nvSpPr>
          <p:cNvPr id="11" name="Google Shape;11;p2"/>
          <p:cNvSpPr txBox="1"/>
          <p:nvPr>
            <p:ph type="title"/>
          </p:nvPr>
        </p:nvSpPr>
        <p:spPr>
          <a:xfrm>
            <a:off x="1340200" y="681575"/>
            <a:ext cx="7860000" cy="1693500"/>
          </a:xfrm>
          <a:prstGeom prst="rect">
            <a:avLst/>
          </a:prstGeom>
        </p:spPr>
        <p:txBody>
          <a:bodyPr anchorCtr="0" anchor="b" bIns="91425" lIns="91425" spcFirstLastPara="1" rIns="91425" wrap="square" tIns="91425">
            <a:noAutofit/>
          </a:bodyPr>
          <a:lstStyle>
            <a:lvl1pPr lvl="0" rtl="0">
              <a:spcBef>
                <a:spcPts val="0"/>
              </a:spcBef>
              <a:spcAft>
                <a:spcPts val="0"/>
              </a:spcAft>
              <a:buNone/>
              <a:defRPr b="1" sz="4500">
                <a:solidFill>
                  <a:srgbClr val="FFFFFF"/>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a:spcBef>
                <a:spcPts val="0"/>
              </a:spcBef>
              <a:spcAft>
                <a:spcPts val="0"/>
              </a:spcAft>
              <a:buNone/>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de 2">
  <p:cSld name="CUSTOM_5_1">
    <p:spTree>
      <p:nvGrpSpPr>
        <p:cNvPr id="49" name="Shape 49"/>
        <p:cNvGrpSpPr/>
        <p:nvPr/>
      </p:nvGrpSpPr>
      <p:grpSpPr>
        <a:xfrm>
          <a:off x="0" y="0"/>
          <a:ext cx="0" cy="0"/>
          <a:chOff x="0" y="0"/>
          <a:chExt cx="0" cy="0"/>
        </a:xfrm>
      </p:grpSpPr>
      <p:sp>
        <p:nvSpPr>
          <p:cNvPr id="50" name="Google Shape;50;p11"/>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descr="slide2.png" id="51" name="Google Shape;51;p11"/>
          <p:cNvPicPr preferRelativeResize="0"/>
          <p:nvPr/>
        </p:nvPicPr>
        <p:blipFill>
          <a:blip r:embed="rId2">
            <a:alphaModFix/>
          </a:blip>
          <a:stretch>
            <a:fillRect/>
          </a:stretch>
        </p:blipFill>
        <p:spPr>
          <a:xfrm>
            <a:off x="0" y="0"/>
            <a:ext cx="9144000" cy="3834875"/>
          </a:xfrm>
          <a:prstGeom prst="rect">
            <a:avLst/>
          </a:prstGeom>
          <a:noFill/>
          <a:ln>
            <a:noFill/>
          </a:ln>
        </p:spPr>
      </p:pic>
      <p:sp>
        <p:nvSpPr>
          <p:cNvPr id="52" name="Google Shape;52;p11"/>
          <p:cNvSpPr txBox="1"/>
          <p:nvPr/>
        </p:nvSpPr>
        <p:spPr>
          <a:xfrm>
            <a:off x="472450" y="1679332"/>
            <a:ext cx="8229600" cy="4620300"/>
          </a:xfrm>
          <a:prstGeom prst="rect">
            <a:avLst/>
          </a:prstGeom>
          <a:noFill/>
          <a:ln>
            <a:noFill/>
          </a:ln>
        </p:spPr>
        <p:txBody>
          <a:bodyPr anchorCtr="0" anchor="t" bIns="91425" lIns="91425" spcFirstLastPara="1" rIns="91425" wrap="square" tIns="91425">
            <a:noAutofit/>
          </a:bodyPr>
          <a:lstStyle/>
          <a:p>
            <a:pPr indent="0" lvl="0" marL="0" rtl="0" algn="l">
              <a:spcBef>
                <a:spcPts val="600"/>
              </a:spcBef>
              <a:spcAft>
                <a:spcPts val="0"/>
              </a:spcAft>
              <a:buNone/>
            </a:pPr>
            <a:r>
              <a:rPr b="1" lang="en" sz="3000">
                <a:solidFill>
                  <a:srgbClr val="333333"/>
                </a:solidFill>
                <a:latin typeface="Courier New"/>
                <a:ea typeface="Courier New"/>
                <a:cs typeface="Courier New"/>
                <a:sym typeface="Courier New"/>
              </a:rPr>
              <a:t>for(var i = 0; i &lt; </a:t>
            </a:r>
            <a:r>
              <a:rPr b="1" i="1" lang="en" sz="3000">
                <a:solidFill>
                  <a:srgbClr val="27A9E1"/>
                </a:solidFill>
                <a:latin typeface="Courier New"/>
                <a:ea typeface="Courier New"/>
                <a:cs typeface="Courier New"/>
                <a:sym typeface="Courier New"/>
              </a:rPr>
              <a:t>count</a:t>
            </a:r>
            <a:r>
              <a:rPr b="1" lang="en" sz="3000">
                <a:solidFill>
                  <a:srgbClr val="333333"/>
                </a:solidFill>
                <a:latin typeface="Courier New"/>
                <a:ea typeface="Courier New"/>
                <a:cs typeface="Courier New"/>
                <a:sym typeface="Courier New"/>
              </a:rPr>
              <a:t>; i++){</a:t>
            </a:r>
            <a:endParaRPr b="1" sz="3000">
              <a:solidFill>
                <a:srgbClr val="333333"/>
              </a:solidFill>
              <a:latin typeface="Courier New"/>
              <a:ea typeface="Courier New"/>
              <a:cs typeface="Courier New"/>
              <a:sym typeface="Courier New"/>
            </a:endParaRPr>
          </a:p>
          <a:p>
            <a:pPr indent="0" lvl="0" marL="0" rtl="0" algn="l">
              <a:spcBef>
                <a:spcPts val="600"/>
              </a:spcBef>
              <a:spcAft>
                <a:spcPts val="0"/>
              </a:spcAft>
              <a:buNone/>
            </a:pPr>
            <a:r>
              <a:rPr b="1" lang="en" sz="3000">
                <a:solidFill>
                  <a:srgbClr val="333333"/>
                </a:solidFill>
                <a:latin typeface="Courier New"/>
                <a:ea typeface="Courier New"/>
                <a:cs typeface="Courier New"/>
                <a:sym typeface="Courier New"/>
              </a:rPr>
              <a:t>  /* code to execute </a:t>
            </a:r>
            <a:r>
              <a:rPr b="1" i="1" lang="en" sz="3000">
                <a:solidFill>
                  <a:srgbClr val="333333"/>
                </a:solidFill>
                <a:latin typeface="Courier New"/>
                <a:ea typeface="Courier New"/>
                <a:cs typeface="Courier New"/>
                <a:sym typeface="Courier New"/>
              </a:rPr>
              <a:t>count</a:t>
            </a:r>
            <a:r>
              <a:rPr b="1" lang="en" sz="3000">
                <a:solidFill>
                  <a:srgbClr val="333333"/>
                </a:solidFill>
                <a:latin typeface="Courier New"/>
                <a:ea typeface="Courier New"/>
                <a:cs typeface="Courier New"/>
                <a:sym typeface="Courier New"/>
              </a:rPr>
              <a:t> times */</a:t>
            </a:r>
            <a:endParaRPr b="1" sz="3000">
              <a:solidFill>
                <a:srgbClr val="333333"/>
              </a:solidFill>
              <a:latin typeface="Courier New"/>
              <a:ea typeface="Courier New"/>
              <a:cs typeface="Courier New"/>
              <a:sym typeface="Courier New"/>
            </a:endParaRPr>
          </a:p>
          <a:p>
            <a:pPr indent="0" lvl="0" marL="0" rtl="0" algn="l">
              <a:spcBef>
                <a:spcPts val="600"/>
              </a:spcBef>
              <a:spcAft>
                <a:spcPts val="0"/>
              </a:spcAft>
              <a:buNone/>
            </a:pPr>
            <a:r>
              <a:rPr b="1" lang="en" sz="3000">
                <a:solidFill>
                  <a:srgbClr val="333333"/>
                </a:solidFill>
                <a:latin typeface="Courier New"/>
                <a:ea typeface="Courier New"/>
                <a:cs typeface="Courier New"/>
                <a:sym typeface="Courier New"/>
              </a:rPr>
              <a:t>}</a:t>
            </a:r>
            <a:endParaRPr b="1" sz="3000">
              <a:solidFill>
                <a:srgbClr val="333333"/>
              </a:solidFill>
              <a:latin typeface="Courier New"/>
              <a:ea typeface="Courier New"/>
              <a:cs typeface="Courier New"/>
              <a:sym typeface="Courier New"/>
            </a:endParaRPr>
          </a:p>
        </p:txBody>
      </p:sp>
      <p:sp>
        <p:nvSpPr>
          <p:cNvPr id="53" name="Google Shape;53;p11"/>
          <p:cNvSpPr/>
          <p:nvPr/>
        </p:nvSpPr>
        <p:spPr>
          <a:xfrm>
            <a:off x="0" y="0"/>
            <a:ext cx="9144000" cy="1198200"/>
          </a:xfrm>
          <a:prstGeom prst="rect">
            <a:avLst/>
          </a:prstGeom>
          <a:solidFill>
            <a:srgbClr val="27A9E1">
              <a:alpha val="5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ighlight copy">
  <p:cSld name="CUSTOM_5_1_1">
    <p:spTree>
      <p:nvGrpSpPr>
        <p:cNvPr id="54" name="Shape 54"/>
        <p:cNvGrpSpPr/>
        <p:nvPr/>
      </p:nvGrpSpPr>
      <p:grpSpPr>
        <a:xfrm>
          <a:off x="0" y="0"/>
          <a:ext cx="0" cy="0"/>
          <a:chOff x="0" y="0"/>
          <a:chExt cx="0" cy="0"/>
        </a:xfrm>
      </p:grpSpPr>
      <p:sp>
        <p:nvSpPr>
          <p:cNvPr id="55" name="Google Shape;55;p12"/>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descr="slide2.png" id="56" name="Google Shape;56;p12"/>
          <p:cNvPicPr preferRelativeResize="0"/>
          <p:nvPr/>
        </p:nvPicPr>
        <p:blipFill>
          <a:blip r:embed="rId2">
            <a:alphaModFix/>
          </a:blip>
          <a:stretch>
            <a:fillRect/>
          </a:stretch>
        </p:blipFill>
        <p:spPr>
          <a:xfrm>
            <a:off x="0" y="0"/>
            <a:ext cx="9144000" cy="1105625"/>
          </a:xfrm>
          <a:prstGeom prst="rect">
            <a:avLst/>
          </a:prstGeom>
          <a:noFill/>
          <a:ln>
            <a:noFill/>
          </a:ln>
        </p:spPr>
      </p:pic>
      <p:sp>
        <p:nvSpPr>
          <p:cNvPr id="57" name="Google Shape;57;p12"/>
          <p:cNvSpPr/>
          <p:nvPr/>
        </p:nvSpPr>
        <p:spPr>
          <a:xfrm>
            <a:off x="0" y="0"/>
            <a:ext cx="9144000" cy="335400"/>
          </a:xfrm>
          <a:prstGeom prst="rect">
            <a:avLst/>
          </a:prstGeom>
          <a:solidFill>
            <a:srgbClr val="27A9E1">
              <a:alpha val="5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slide2.png" id="58" name="Google Shape;58;p12"/>
          <p:cNvPicPr preferRelativeResize="0"/>
          <p:nvPr/>
        </p:nvPicPr>
        <p:blipFill>
          <a:blip r:embed="rId2">
            <a:alphaModFix/>
          </a:blip>
          <a:stretch>
            <a:fillRect/>
          </a:stretch>
        </p:blipFill>
        <p:spPr>
          <a:xfrm>
            <a:off x="0" y="4836000"/>
            <a:ext cx="9144000" cy="1105625"/>
          </a:xfrm>
          <a:prstGeom prst="rect">
            <a:avLst/>
          </a:prstGeom>
          <a:noFill/>
          <a:ln>
            <a:noFill/>
          </a:ln>
        </p:spPr>
      </p:pic>
      <p:sp>
        <p:nvSpPr>
          <p:cNvPr id="59" name="Google Shape;59;p12"/>
          <p:cNvSpPr/>
          <p:nvPr/>
        </p:nvSpPr>
        <p:spPr>
          <a:xfrm>
            <a:off x="0" y="4836000"/>
            <a:ext cx="9144000" cy="335400"/>
          </a:xfrm>
          <a:prstGeom prst="rect">
            <a:avLst/>
          </a:prstGeom>
          <a:solidFill>
            <a:srgbClr val="27A9E1">
              <a:alpha val="5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LLOUT">
  <p:cSld name="CUSTOM_6">
    <p:spTree>
      <p:nvGrpSpPr>
        <p:cNvPr id="60" name="Shape 60"/>
        <p:cNvGrpSpPr/>
        <p:nvPr/>
      </p:nvGrpSpPr>
      <p:grpSpPr>
        <a:xfrm>
          <a:off x="0" y="0"/>
          <a:ext cx="0" cy="0"/>
          <a:chOff x="0" y="0"/>
          <a:chExt cx="0" cy="0"/>
        </a:xfrm>
      </p:grpSpPr>
      <p:sp>
        <p:nvSpPr>
          <p:cNvPr id="61" name="Google Shape;61;p13"/>
          <p:cNvSpPr txBox="1"/>
          <p:nvPr/>
        </p:nvSpPr>
        <p:spPr>
          <a:xfrm>
            <a:off x="381000" y="1129457"/>
            <a:ext cx="8229600" cy="4620300"/>
          </a:xfrm>
          <a:prstGeom prst="rect">
            <a:avLst/>
          </a:prstGeom>
          <a:noFill/>
          <a:ln>
            <a:noFill/>
          </a:ln>
        </p:spPr>
        <p:txBody>
          <a:bodyPr anchorCtr="0" anchor="t" bIns="91425" lIns="91425" spcFirstLastPara="1" rIns="91425" wrap="square" tIns="91425">
            <a:noAutofit/>
          </a:bodyPr>
          <a:lstStyle/>
          <a:p>
            <a:pPr indent="0" lvl="0" marL="0" rtl="0" algn="l">
              <a:spcBef>
                <a:spcPts val="600"/>
              </a:spcBef>
              <a:spcAft>
                <a:spcPts val="0"/>
              </a:spcAft>
              <a:buNone/>
            </a:pPr>
            <a:r>
              <a:t/>
            </a:r>
            <a:endParaRPr b="1" sz="3000">
              <a:solidFill>
                <a:srgbClr val="333333"/>
              </a:solidFill>
              <a:latin typeface="Courier New"/>
              <a:ea typeface="Courier New"/>
              <a:cs typeface="Courier New"/>
              <a:sym typeface="Courier New"/>
            </a:endParaRPr>
          </a:p>
          <a:p>
            <a:pPr indent="0" lvl="0" marL="0" rtl="0" algn="l">
              <a:spcBef>
                <a:spcPts val="600"/>
              </a:spcBef>
              <a:spcAft>
                <a:spcPts val="0"/>
              </a:spcAft>
              <a:buNone/>
            </a:pPr>
            <a:r>
              <a:rPr b="1" lang="en" sz="3000">
                <a:solidFill>
                  <a:srgbClr val="333333"/>
                </a:solidFill>
                <a:latin typeface="Courier New"/>
                <a:ea typeface="Courier New"/>
                <a:cs typeface="Courier New"/>
                <a:sym typeface="Courier New"/>
              </a:rPr>
              <a:t>function buildPyramid()</a:t>
            </a:r>
            <a:r>
              <a:rPr lang="en" sz="3000">
                <a:solidFill>
                  <a:srgbClr val="333333"/>
                </a:solidFill>
                <a:latin typeface="Courier New"/>
                <a:ea typeface="Courier New"/>
                <a:cs typeface="Courier New"/>
                <a:sym typeface="Courier New"/>
              </a:rPr>
              <a:t>{</a:t>
            </a:r>
            <a:endParaRPr sz="3000">
              <a:solidFill>
                <a:srgbClr val="333333"/>
              </a:solidFill>
              <a:latin typeface="Courier New"/>
              <a:ea typeface="Courier New"/>
              <a:cs typeface="Courier New"/>
              <a:sym typeface="Courier New"/>
            </a:endParaRPr>
          </a:p>
          <a:p>
            <a:pPr indent="0" lvl="0" marL="0" rtl="0" algn="l">
              <a:spcBef>
                <a:spcPts val="600"/>
              </a:spcBef>
              <a:spcAft>
                <a:spcPts val="0"/>
              </a:spcAft>
              <a:buNone/>
            </a:pPr>
            <a:r>
              <a:rPr lang="en" sz="3000">
                <a:solidFill>
                  <a:srgbClr val="333333"/>
                </a:solidFill>
                <a:latin typeface="Courier New"/>
                <a:ea typeface="Courier New"/>
                <a:cs typeface="Courier New"/>
                <a:sym typeface="Courier New"/>
              </a:rPr>
              <a:t>  /* code goes here */</a:t>
            </a:r>
            <a:endParaRPr sz="3000">
              <a:solidFill>
                <a:srgbClr val="333333"/>
              </a:solidFill>
              <a:latin typeface="Courier New"/>
              <a:ea typeface="Courier New"/>
              <a:cs typeface="Courier New"/>
              <a:sym typeface="Courier New"/>
            </a:endParaRPr>
          </a:p>
          <a:p>
            <a:pPr indent="0" lvl="0" marL="0" rtl="0" algn="l">
              <a:spcBef>
                <a:spcPts val="600"/>
              </a:spcBef>
              <a:spcAft>
                <a:spcPts val="0"/>
              </a:spcAft>
              <a:buNone/>
            </a:pPr>
            <a:r>
              <a:rPr lang="en" sz="3000">
                <a:solidFill>
                  <a:srgbClr val="333333"/>
                </a:solidFill>
                <a:latin typeface="Courier New"/>
                <a:ea typeface="Courier New"/>
                <a:cs typeface="Courier New"/>
                <a:sym typeface="Courier New"/>
              </a:rPr>
              <a:t>}</a:t>
            </a:r>
            <a:endParaRPr sz="3000">
              <a:solidFill>
                <a:srgbClr val="333333"/>
              </a:solidFill>
              <a:latin typeface="Courier New"/>
              <a:ea typeface="Courier New"/>
              <a:cs typeface="Courier New"/>
              <a:sym typeface="Courier New"/>
            </a:endParaRPr>
          </a:p>
          <a:p>
            <a:pPr indent="0" lvl="0" marL="0" rtl="0" algn="l">
              <a:spcBef>
                <a:spcPts val="600"/>
              </a:spcBef>
              <a:spcAft>
                <a:spcPts val="0"/>
              </a:spcAft>
              <a:buNone/>
            </a:pPr>
            <a:r>
              <a:t/>
            </a:r>
            <a:endParaRPr sz="3000">
              <a:solidFill>
                <a:srgbClr val="333333"/>
              </a:solidFill>
              <a:latin typeface="Courier New"/>
              <a:ea typeface="Courier New"/>
              <a:cs typeface="Courier New"/>
              <a:sym typeface="Courier New"/>
            </a:endParaRPr>
          </a:p>
          <a:p>
            <a:pPr indent="0" lvl="0" marL="0" rtl="0" algn="l">
              <a:spcBef>
                <a:spcPts val="600"/>
              </a:spcBef>
              <a:spcAft>
                <a:spcPts val="0"/>
              </a:spcAft>
              <a:buNone/>
            </a:pPr>
            <a:r>
              <a:t/>
            </a:r>
            <a:endParaRPr sz="3000">
              <a:solidFill>
                <a:srgbClr val="333333"/>
              </a:solidFill>
            </a:endParaRPr>
          </a:p>
        </p:txBody>
      </p:sp>
      <p:sp>
        <p:nvSpPr>
          <p:cNvPr id="62" name="Google Shape;62;p13"/>
          <p:cNvSpPr/>
          <p:nvPr/>
        </p:nvSpPr>
        <p:spPr>
          <a:xfrm>
            <a:off x="3909088" y="2855825"/>
            <a:ext cx="4037100" cy="1772100"/>
          </a:xfrm>
          <a:prstGeom prst="wedgeRoundRectCallout">
            <a:avLst>
              <a:gd fmla="val -21355" name="adj1"/>
              <a:gd fmla="val -68750" name="adj2"/>
              <a:gd fmla="val 0" name="adj3"/>
            </a:avLst>
          </a:prstGeom>
          <a:solidFill>
            <a:srgbClr val="9FC5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u="sng">
              <a:solidFill>
                <a:srgbClr val="333333"/>
              </a:solidFill>
            </a:endParaRPr>
          </a:p>
        </p:txBody>
      </p:sp>
      <p:pic>
        <p:nvPicPr>
          <p:cNvPr descr="slide2.png" id="63" name="Google Shape;63;p13"/>
          <p:cNvPicPr preferRelativeResize="0"/>
          <p:nvPr/>
        </p:nvPicPr>
        <p:blipFill>
          <a:blip r:embed="rId2">
            <a:alphaModFix/>
          </a:blip>
          <a:stretch>
            <a:fillRect/>
          </a:stretch>
        </p:blipFill>
        <p:spPr>
          <a:xfrm>
            <a:off x="0" y="0"/>
            <a:ext cx="9144000" cy="3834875"/>
          </a:xfrm>
          <a:prstGeom prst="rect">
            <a:avLst/>
          </a:prstGeom>
          <a:noFill/>
          <a:ln>
            <a:noFill/>
          </a:ln>
        </p:spPr>
      </p:pic>
      <p:sp>
        <p:nvSpPr>
          <p:cNvPr id="64" name="Google Shape;64;p13"/>
          <p:cNvSpPr/>
          <p:nvPr/>
        </p:nvSpPr>
        <p:spPr>
          <a:xfrm>
            <a:off x="0" y="0"/>
            <a:ext cx="9144000" cy="1198200"/>
          </a:xfrm>
          <a:prstGeom prst="rect">
            <a:avLst/>
          </a:prstGeom>
          <a:solidFill>
            <a:srgbClr val="27A9E1">
              <a:alpha val="5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13"/>
          <p:cNvSpPr txBox="1"/>
          <p:nvPr/>
        </p:nvSpPr>
        <p:spPr>
          <a:xfrm>
            <a:off x="252200" y="205975"/>
            <a:ext cx="5930700" cy="140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800">
                <a:solidFill>
                  <a:srgbClr val="FFFFFF"/>
                </a:solidFill>
                <a:latin typeface="Proxima Nova"/>
                <a:ea typeface="Proxima Nova"/>
                <a:cs typeface="Proxima Nova"/>
                <a:sym typeface="Proxima Nova"/>
              </a:rPr>
              <a:t>Naming is crucial</a:t>
            </a:r>
            <a:endParaRPr sz="3800">
              <a:solidFill>
                <a:srgbClr val="FFFFFF"/>
              </a:solidFill>
              <a:latin typeface="Proxima Nova"/>
              <a:ea typeface="Proxima Nova"/>
              <a:cs typeface="Proxima Nova"/>
              <a:sym typeface="Proxima Nova"/>
            </a:endParaRPr>
          </a:p>
        </p:txBody>
      </p:sp>
      <p:sp>
        <p:nvSpPr>
          <p:cNvPr id="66" name="Google Shape;66;p13"/>
          <p:cNvSpPr/>
          <p:nvPr/>
        </p:nvSpPr>
        <p:spPr>
          <a:xfrm>
            <a:off x="3914525" y="2779625"/>
            <a:ext cx="4037100" cy="1772100"/>
          </a:xfrm>
          <a:prstGeom prst="wedgeRoundRectCallout">
            <a:avLst>
              <a:gd fmla="val -21355" name="adj1"/>
              <a:gd fmla="val -68750" name="adj2"/>
              <a:gd fmla="val 0" name="adj3"/>
            </a:avLst>
          </a:prstGeom>
          <a:solidFill>
            <a:srgbClr val="27A9E1"/>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13"/>
          <p:cNvSpPr txBox="1"/>
          <p:nvPr/>
        </p:nvSpPr>
        <p:spPr>
          <a:xfrm>
            <a:off x="4338600" y="3198625"/>
            <a:ext cx="3573000" cy="140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FFFF"/>
                </a:solidFill>
                <a:latin typeface="Proxima Nova"/>
                <a:ea typeface="Proxima Nova"/>
                <a:cs typeface="Proxima Nova"/>
                <a:sym typeface="Proxima Nova"/>
              </a:rPr>
              <a:t>From this name, it’s clear what the function does </a:t>
            </a:r>
            <a:endParaRPr sz="2400">
              <a:solidFill>
                <a:srgbClr val="FFFFFF"/>
              </a:solidFill>
              <a:latin typeface="Proxima Nova"/>
              <a:ea typeface="Proxima Nova"/>
              <a:cs typeface="Proxima Nova"/>
              <a:sym typeface="Proxima Nova"/>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uter definition">
  <p:cSld name="CUSTOM_3">
    <p:bg>
      <p:bgPr>
        <a:blipFill>
          <a:blip r:embed="rId2">
            <a:alphaModFix/>
          </a:blip>
          <a:stretch>
            <a:fillRect/>
          </a:stretch>
        </a:blipFill>
      </p:bgPr>
    </p:bg>
    <p:spTree>
      <p:nvGrpSpPr>
        <p:cNvPr id="68" name="Shape 68"/>
        <p:cNvGrpSpPr/>
        <p:nvPr/>
      </p:nvGrpSpPr>
      <p:grpSpPr>
        <a:xfrm>
          <a:off x="0" y="0"/>
          <a:ext cx="0" cy="0"/>
          <a:chOff x="0" y="0"/>
          <a:chExt cx="0" cy="0"/>
        </a:xfrm>
      </p:grpSpPr>
      <p:pic>
        <p:nvPicPr>
          <p:cNvPr descr="slide2.png" id="69" name="Google Shape;69;p14"/>
          <p:cNvPicPr preferRelativeResize="0"/>
          <p:nvPr/>
        </p:nvPicPr>
        <p:blipFill>
          <a:blip r:embed="rId3">
            <a:alphaModFix/>
          </a:blip>
          <a:stretch>
            <a:fillRect/>
          </a:stretch>
        </p:blipFill>
        <p:spPr>
          <a:xfrm>
            <a:off x="0" y="0"/>
            <a:ext cx="9144000" cy="3834875"/>
          </a:xfrm>
          <a:prstGeom prst="rect">
            <a:avLst/>
          </a:prstGeom>
          <a:noFill/>
          <a:ln>
            <a:noFill/>
          </a:ln>
        </p:spPr>
      </p:pic>
      <p:sp>
        <p:nvSpPr>
          <p:cNvPr id="70" name="Google Shape;70;p14"/>
          <p:cNvSpPr/>
          <p:nvPr/>
        </p:nvSpPr>
        <p:spPr>
          <a:xfrm>
            <a:off x="0" y="0"/>
            <a:ext cx="9144000" cy="1198200"/>
          </a:xfrm>
          <a:prstGeom prst="rect">
            <a:avLst/>
          </a:prstGeom>
          <a:solidFill>
            <a:srgbClr val="27A9E1">
              <a:alpha val="5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14"/>
          <p:cNvSpPr txBox="1"/>
          <p:nvPr>
            <p:ph type="title"/>
          </p:nvPr>
        </p:nvSpPr>
        <p:spPr>
          <a:xfrm>
            <a:off x="443725" y="244500"/>
            <a:ext cx="6384000" cy="760500"/>
          </a:xfrm>
          <a:prstGeom prst="rect">
            <a:avLst/>
          </a:prstGeom>
        </p:spPr>
        <p:txBody>
          <a:bodyPr anchorCtr="0" anchor="b" bIns="91425" lIns="91425" spcFirstLastPara="1" rIns="91425" wrap="square" tIns="91425">
            <a:noAutofit/>
          </a:bodyPr>
          <a:lstStyle>
            <a:lvl1pPr lvl="0" rtl="0">
              <a:spcBef>
                <a:spcPts val="0"/>
              </a:spcBef>
              <a:spcAft>
                <a:spcPts val="0"/>
              </a:spcAft>
              <a:buNone/>
              <a:defRPr>
                <a:solidFill>
                  <a:srgbClr val="FFFFFF"/>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a:spcBef>
                <a:spcPts val="0"/>
              </a:spcBef>
              <a:spcAft>
                <a:spcPts val="0"/>
              </a:spcAft>
              <a:buNone/>
              <a:defRPr/>
            </a:lvl9pPr>
          </a:lstStyle>
          <a:p/>
        </p:txBody>
      </p:sp>
      <p:sp>
        <p:nvSpPr>
          <p:cNvPr id="72" name="Google Shape;72;p14"/>
          <p:cNvSpPr txBox="1"/>
          <p:nvPr>
            <p:ph idx="1" type="subTitle"/>
          </p:nvPr>
        </p:nvSpPr>
        <p:spPr>
          <a:xfrm>
            <a:off x="1466975" y="2327250"/>
            <a:ext cx="3667500" cy="887400"/>
          </a:xfrm>
          <a:prstGeom prst="rect">
            <a:avLst/>
          </a:prstGeom>
        </p:spPr>
        <p:txBody>
          <a:bodyPr anchorCtr="0" anchor="t" bIns="91425" lIns="91425" spcFirstLastPara="1" rIns="91425" wrap="square" tIns="91425">
            <a:noAutofit/>
          </a:bodyPr>
          <a:lstStyle>
            <a:lvl1pPr lvl="0" rtl="0">
              <a:spcBef>
                <a:spcPts val="600"/>
              </a:spcBef>
              <a:spcAft>
                <a:spcPts val="0"/>
              </a:spcAft>
              <a:buNone/>
              <a:defRPr b="1">
                <a:latin typeface="Courier New"/>
                <a:ea typeface="Courier New"/>
                <a:cs typeface="Courier New"/>
                <a:sym typeface="Courier New"/>
              </a:defRPr>
            </a:lvl1pPr>
            <a:lvl2pPr lvl="1" rtl="0">
              <a:spcBef>
                <a:spcPts val="600"/>
              </a:spcBef>
              <a:spcAft>
                <a:spcPts val="0"/>
              </a:spcAft>
              <a:buNone/>
              <a:defRPr/>
            </a:lvl2pPr>
            <a:lvl3pPr lvl="2" rtl="0">
              <a:spcBef>
                <a:spcPts val="600"/>
              </a:spcBef>
              <a:spcAft>
                <a:spcPts val="0"/>
              </a:spcAft>
              <a:buNone/>
              <a:defRPr/>
            </a:lvl3pPr>
            <a:lvl4pPr lvl="3" rtl="0">
              <a:spcBef>
                <a:spcPts val="600"/>
              </a:spcBef>
              <a:spcAft>
                <a:spcPts val="0"/>
              </a:spcAft>
              <a:buNone/>
              <a:defRPr/>
            </a:lvl4pPr>
            <a:lvl5pPr lvl="4" rtl="0">
              <a:spcBef>
                <a:spcPts val="600"/>
              </a:spcBef>
              <a:spcAft>
                <a:spcPts val="0"/>
              </a:spcAft>
              <a:buNone/>
              <a:defRPr/>
            </a:lvl5pPr>
            <a:lvl6pPr lvl="5" rtl="0">
              <a:spcBef>
                <a:spcPts val="600"/>
              </a:spcBef>
              <a:spcAft>
                <a:spcPts val="0"/>
              </a:spcAft>
              <a:buNone/>
              <a:defRPr/>
            </a:lvl6pPr>
            <a:lvl7pPr lvl="6" rtl="0">
              <a:spcBef>
                <a:spcPts val="600"/>
              </a:spcBef>
              <a:spcAft>
                <a:spcPts val="0"/>
              </a:spcAft>
              <a:buNone/>
              <a:defRPr/>
            </a:lvl7pPr>
            <a:lvl8pPr lvl="7" rtl="0">
              <a:spcBef>
                <a:spcPts val="600"/>
              </a:spcBef>
              <a:spcAft>
                <a:spcPts val="0"/>
              </a:spcAft>
              <a:buNone/>
              <a:defRPr/>
            </a:lvl8pPr>
            <a:lvl9pPr lvl="8">
              <a:spcBef>
                <a:spcPts val="600"/>
              </a:spcBef>
              <a:spcAft>
                <a:spcPts val="0"/>
              </a:spcAft>
              <a:buNone/>
              <a:defRPr/>
            </a:lvl9pPr>
          </a:lstStyle>
          <a:p/>
        </p:txBody>
      </p:sp>
      <p:sp>
        <p:nvSpPr>
          <p:cNvPr id="73" name="Google Shape;73;p14"/>
          <p:cNvSpPr txBox="1"/>
          <p:nvPr>
            <p:ph idx="2" type="body"/>
          </p:nvPr>
        </p:nvSpPr>
        <p:spPr>
          <a:xfrm>
            <a:off x="5994725" y="1648100"/>
            <a:ext cx="2879700" cy="2327400"/>
          </a:xfrm>
          <a:prstGeom prst="rect">
            <a:avLst/>
          </a:prstGeom>
        </p:spPr>
        <p:txBody>
          <a:bodyPr anchorCtr="0" anchor="t" bIns="91425" lIns="91425" spcFirstLastPara="1" rIns="91425" wrap="square" tIns="91425">
            <a:noAutofit/>
          </a:bodyPr>
          <a:lstStyle>
            <a:lvl1pPr indent="-381000" lvl="0" marL="457200" rtl="0">
              <a:spcBef>
                <a:spcPts val="600"/>
              </a:spcBef>
              <a:spcAft>
                <a:spcPts val="0"/>
              </a:spcAft>
              <a:buSzPts val="2400"/>
              <a:buChar char="●"/>
              <a:defRPr sz="2400"/>
            </a:lvl1pPr>
            <a:lvl2pPr indent="-355600" lvl="1" marL="914400" rtl="0">
              <a:spcBef>
                <a:spcPts val="0"/>
              </a:spcBef>
              <a:spcAft>
                <a:spcPts val="0"/>
              </a:spcAft>
              <a:buSzPts val="2000"/>
              <a:buChar char="○"/>
              <a:defRPr sz="2000"/>
            </a:lvl2pPr>
            <a:lvl3pPr indent="-342900" lvl="2" marL="1371600" rtl="0">
              <a:spcBef>
                <a:spcPts val="0"/>
              </a:spcBef>
              <a:spcAft>
                <a:spcPts val="0"/>
              </a:spcAft>
              <a:buSzPts val="1800"/>
              <a:buChar char="■"/>
              <a:defRPr sz="1800"/>
            </a:lvl3pPr>
            <a:lvl4pPr indent="-342900" lvl="3" marL="1828800" rtl="0">
              <a:spcBef>
                <a:spcPts val="0"/>
              </a:spcBef>
              <a:spcAft>
                <a:spcPts val="0"/>
              </a:spcAft>
              <a:buSzPts val="1800"/>
              <a:buChar char="●"/>
              <a:defRPr/>
            </a:lvl4pPr>
            <a:lvl5pPr indent="-342900" lvl="4" marL="2286000" rtl="0">
              <a:spcBef>
                <a:spcPts val="0"/>
              </a:spcBef>
              <a:spcAft>
                <a:spcPts val="0"/>
              </a:spcAft>
              <a:buSzPts val="1800"/>
              <a:buChar char="○"/>
              <a:defRPr/>
            </a:lvl5pPr>
            <a:lvl6pPr indent="-342900" lvl="5" marL="2743200" rtl="0">
              <a:spcBef>
                <a:spcPts val="0"/>
              </a:spcBef>
              <a:spcAft>
                <a:spcPts val="0"/>
              </a:spcAft>
              <a:buSzPts val="1800"/>
              <a:buChar char="■"/>
              <a:defRPr/>
            </a:lvl6pPr>
            <a:lvl7pPr indent="-342900" lvl="6" marL="3200400" rtl="0">
              <a:spcBef>
                <a:spcPts val="0"/>
              </a:spcBef>
              <a:spcAft>
                <a:spcPts val="0"/>
              </a:spcAft>
              <a:buSzPts val="1800"/>
              <a:buChar char="●"/>
              <a:defRPr/>
            </a:lvl7pPr>
            <a:lvl8pPr indent="-342900" lvl="7" marL="3657600" rtl="0">
              <a:spcBef>
                <a:spcPts val="0"/>
              </a:spcBef>
              <a:spcAft>
                <a:spcPts val="0"/>
              </a:spcAft>
              <a:buSzPts val="1800"/>
              <a:buChar char="○"/>
              <a:defRPr/>
            </a:lvl8pPr>
            <a:lvl9pPr indent="-342900" lvl="8" marL="4114800">
              <a:spcBef>
                <a:spcPts val="0"/>
              </a:spcBef>
              <a:spcAft>
                <a:spcPts val="0"/>
              </a:spcAft>
              <a:buSzPts val="1800"/>
              <a:buChar char="■"/>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de + definition 1 (example)">
  <p:cSld name="CUSTOM_3_1">
    <p:bg>
      <p:bgPr>
        <a:blipFill>
          <a:blip r:embed="rId2">
            <a:alphaModFix/>
          </a:blip>
          <a:stretch>
            <a:fillRect/>
          </a:stretch>
        </a:blipFill>
      </p:bgPr>
    </p:bg>
    <p:spTree>
      <p:nvGrpSpPr>
        <p:cNvPr id="74" name="Shape 74"/>
        <p:cNvGrpSpPr/>
        <p:nvPr/>
      </p:nvGrpSpPr>
      <p:grpSpPr>
        <a:xfrm>
          <a:off x="0" y="0"/>
          <a:ext cx="0" cy="0"/>
          <a:chOff x="0" y="0"/>
          <a:chExt cx="0" cy="0"/>
        </a:xfrm>
      </p:grpSpPr>
      <p:pic>
        <p:nvPicPr>
          <p:cNvPr descr="slide2.png" id="75" name="Google Shape;75;p15"/>
          <p:cNvPicPr preferRelativeResize="0"/>
          <p:nvPr/>
        </p:nvPicPr>
        <p:blipFill>
          <a:blip r:embed="rId3">
            <a:alphaModFix/>
          </a:blip>
          <a:stretch>
            <a:fillRect/>
          </a:stretch>
        </p:blipFill>
        <p:spPr>
          <a:xfrm>
            <a:off x="0" y="0"/>
            <a:ext cx="9144000" cy="3834875"/>
          </a:xfrm>
          <a:prstGeom prst="rect">
            <a:avLst/>
          </a:prstGeom>
          <a:noFill/>
          <a:ln>
            <a:noFill/>
          </a:ln>
        </p:spPr>
      </p:pic>
      <p:sp>
        <p:nvSpPr>
          <p:cNvPr id="76" name="Google Shape;76;p15"/>
          <p:cNvSpPr/>
          <p:nvPr/>
        </p:nvSpPr>
        <p:spPr>
          <a:xfrm>
            <a:off x="0" y="0"/>
            <a:ext cx="9144000" cy="1198200"/>
          </a:xfrm>
          <a:prstGeom prst="rect">
            <a:avLst/>
          </a:prstGeom>
          <a:solidFill>
            <a:srgbClr val="27A9E1">
              <a:alpha val="5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15"/>
          <p:cNvSpPr txBox="1"/>
          <p:nvPr/>
        </p:nvSpPr>
        <p:spPr>
          <a:xfrm>
            <a:off x="396250" y="214025"/>
            <a:ext cx="5430000" cy="140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800">
                <a:solidFill>
                  <a:srgbClr val="FFFFFF"/>
                </a:solidFill>
                <a:latin typeface="Proxima Nova"/>
                <a:ea typeface="Proxima Nova"/>
                <a:cs typeface="Proxima Nova"/>
                <a:sym typeface="Proxima Nova"/>
              </a:rPr>
              <a:t>Calling a function</a:t>
            </a:r>
            <a:endParaRPr sz="3800">
              <a:solidFill>
                <a:srgbClr val="FFFFFF"/>
              </a:solidFill>
              <a:latin typeface="Proxima Nova"/>
              <a:ea typeface="Proxima Nova"/>
              <a:cs typeface="Proxima Nova"/>
              <a:sym typeface="Proxima Nova"/>
            </a:endParaRPr>
          </a:p>
        </p:txBody>
      </p:sp>
      <p:sp>
        <p:nvSpPr>
          <p:cNvPr id="78" name="Google Shape;78;p15"/>
          <p:cNvSpPr txBox="1"/>
          <p:nvPr/>
        </p:nvSpPr>
        <p:spPr>
          <a:xfrm>
            <a:off x="1407600" y="2225900"/>
            <a:ext cx="3687000" cy="1012800"/>
          </a:xfrm>
          <a:prstGeom prst="rect">
            <a:avLst/>
          </a:prstGeom>
          <a:noFill/>
          <a:ln>
            <a:noFill/>
          </a:ln>
        </p:spPr>
        <p:txBody>
          <a:bodyPr anchorCtr="0" anchor="ctr" bIns="91425" lIns="91425" spcFirstLastPara="1" rIns="91425" wrap="square" tIns="91425">
            <a:noAutofit/>
          </a:bodyPr>
          <a:lstStyle/>
          <a:p>
            <a:pPr indent="0" lvl="0" marL="0" rtl="0" algn="ctr">
              <a:spcBef>
                <a:spcPts val="600"/>
              </a:spcBef>
              <a:spcAft>
                <a:spcPts val="0"/>
              </a:spcAft>
              <a:buNone/>
            </a:pPr>
            <a:r>
              <a:rPr b="1" lang="en" sz="3000">
                <a:solidFill>
                  <a:srgbClr val="333333"/>
                </a:solidFill>
                <a:latin typeface="Courier New"/>
                <a:ea typeface="Courier New"/>
                <a:cs typeface="Courier New"/>
                <a:sym typeface="Courier New"/>
              </a:rPr>
              <a:t>turnAround();</a:t>
            </a:r>
            <a:endParaRPr b="1" sz="3000">
              <a:solidFill>
                <a:srgbClr val="333333"/>
              </a:solidFill>
              <a:latin typeface="Courier New"/>
              <a:ea typeface="Courier New"/>
              <a:cs typeface="Courier New"/>
              <a:sym typeface="Courier New"/>
            </a:endParaRPr>
          </a:p>
        </p:txBody>
      </p:sp>
      <p:sp>
        <p:nvSpPr>
          <p:cNvPr id="79" name="Google Shape;79;p15"/>
          <p:cNvSpPr txBox="1"/>
          <p:nvPr/>
        </p:nvSpPr>
        <p:spPr>
          <a:xfrm>
            <a:off x="5928675" y="2275875"/>
            <a:ext cx="2753700" cy="190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333333"/>
                </a:solidFill>
                <a:latin typeface="Proxima Nova"/>
                <a:ea typeface="Proxima Nova"/>
                <a:cs typeface="Proxima Nova"/>
                <a:sym typeface="Proxima Nova"/>
              </a:rPr>
              <a:t>Calling a function:</a:t>
            </a:r>
            <a:r>
              <a:rPr lang="en" sz="2400">
                <a:solidFill>
                  <a:srgbClr val="333333"/>
                </a:solidFill>
                <a:latin typeface="Proxima Nova"/>
                <a:ea typeface="Proxima Nova"/>
                <a:cs typeface="Proxima Nova"/>
                <a:sym typeface="Proxima Nova"/>
              </a:rPr>
              <a:t> causing the action to actually happen</a:t>
            </a:r>
            <a:endParaRPr sz="2400">
              <a:solidFill>
                <a:srgbClr val="333333"/>
              </a:solidFill>
              <a:latin typeface="Proxima Nova"/>
              <a:ea typeface="Proxima Nova"/>
              <a:cs typeface="Proxima Nova"/>
              <a:sym typeface="Proxima Nova"/>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just code">
  <p:cSld name="CUSTOM_4">
    <p:bg>
      <p:bgPr>
        <a:blipFill>
          <a:blip r:embed="rId2">
            <a:alphaModFix/>
          </a:blip>
          <a:stretch>
            <a:fillRect/>
          </a:stretch>
        </a:blipFill>
      </p:bgPr>
    </p:bg>
    <p:spTree>
      <p:nvGrpSpPr>
        <p:cNvPr id="80" name="Shape 80"/>
        <p:cNvGrpSpPr/>
        <p:nvPr/>
      </p:nvGrpSpPr>
      <p:grpSpPr>
        <a:xfrm>
          <a:off x="0" y="0"/>
          <a:ext cx="0" cy="0"/>
          <a:chOff x="0" y="0"/>
          <a:chExt cx="0" cy="0"/>
        </a:xfrm>
      </p:grpSpPr>
      <p:pic>
        <p:nvPicPr>
          <p:cNvPr descr="slide2.png" id="81" name="Google Shape;81;p16"/>
          <p:cNvPicPr preferRelativeResize="0"/>
          <p:nvPr/>
        </p:nvPicPr>
        <p:blipFill>
          <a:blip r:embed="rId3">
            <a:alphaModFix/>
          </a:blip>
          <a:stretch>
            <a:fillRect/>
          </a:stretch>
        </p:blipFill>
        <p:spPr>
          <a:xfrm>
            <a:off x="0" y="0"/>
            <a:ext cx="9144000" cy="3834875"/>
          </a:xfrm>
          <a:prstGeom prst="rect">
            <a:avLst/>
          </a:prstGeom>
          <a:noFill/>
          <a:ln>
            <a:noFill/>
          </a:ln>
        </p:spPr>
      </p:pic>
      <p:sp>
        <p:nvSpPr>
          <p:cNvPr id="82" name="Google Shape;82;p16"/>
          <p:cNvSpPr/>
          <p:nvPr/>
        </p:nvSpPr>
        <p:spPr>
          <a:xfrm>
            <a:off x="0" y="0"/>
            <a:ext cx="9144000" cy="1198200"/>
          </a:xfrm>
          <a:prstGeom prst="rect">
            <a:avLst/>
          </a:prstGeom>
          <a:solidFill>
            <a:srgbClr val="27A9E1">
              <a:alpha val="5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16"/>
          <p:cNvSpPr txBox="1"/>
          <p:nvPr/>
        </p:nvSpPr>
        <p:spPr>
          <a:xfrm>
            <a:off x="396250" y="137825"/>
            <a:ext cx="3971100" cy="140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4500">
                <a:solidFill>
                  <a:srgbClr val="FFFFFF"/>
                </a:solidFill>
                <a:latin typeface="Proxima Nova"/>
                <a:ea typeface="Proxima Nova"/>
                <a:cs typeface="Proxima Nova"/>
                <a:sym typeface="Proxima Nova"/>
              </a:rPr>
              <a:t>Functions</a:t>
            </a:r>
            <a:endParaRPr b="1" sz="4500">
              <a:solidFill>
                <a:srgbClr val="FFFFFF"/>
              </a:solidFill>
              <a:latin typeface="Proxima Nova"/>
              <a:ea typeface="Proxima Nova"/>
              <a:cs typeface="Proxima Nova"/>
              <a:sym typeface="Proxima Nova"/>
            </a:endParaRPr>
          </a:p>
        </p:txBody>
      </p:sp>
      <p:sp>
        <p:nvSpPr>
          <p:cNvPr id="84" name="Google Shape;84;p16"/>
          <p:cNvSpPr txBox="1"/>
          <p:nvPr/>
        </p:nvSpPr>
        <p:spPr>
          <a:xfrm>
            <a:off x="2301750" y="1411050"/>
            <a:ext cx="4540500" cy="3000000"/>
          </a:xfrm>
          <a:prstGeom prst="rect">
            <a:avLst/>
          </a:prstGeom>
          <a:noFill/>
          <a:ln>
            <a:noFill/>
          </a:ln>
        </p:spPr>
        <p:txBody>
          <a:bodyPr anchorCtr="0" anchor="ctr" bIns="91425" lIns="91425" spcFirstLastPara="1" rIns="91425" wrap="square" tIns="91425">
            <a:noAutofit/>
          </a:bodyPr>
          <a:lstStyle/>
          <a:p>
            <a:pPr indent="0" lvl="0" marL="0" rtl="0" algn="ctr">
              <a:spcBef>
                <a:spcPts val="600"/>
              </a:spcBef>
              <a:spcAft>
                <a:spcPts val="0"/>
              </a:spcAft>
              <a:buNone/>
            </a:pPr>
            <a:r>
              <a:rPr b="1" lang="en" sz="3000">
                <a:solidFill>
                  <a:srgbClr val="333333"/>
                </a:solidFill>
                <a:latin typeface="Courier New"/>
                <a:ea typeface="Courier New"/>
                <a:cs typeface="Courier New"/>
                <a:sym typeface="Courier New"/>
              </a:rPr>
              <a:t>turnAround();</a:t>
            </a:r>
            <a:endParaRPr b="1" sz="3000">
              <a:solidFill>
                <a:srgbClr val="333333"/>
              </a:solidFill>
              <a:latin typeface="Courier New"/>
              <a:ea typeface="Courier New"/>
              <a:cs typeface="Courier New"/>
              <a:sym typeface="Courier New"/>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de">
  <p:cSld name="CUSTOM_4_1">
    <p:bg>
      <p:bgPr>
        <a:blipFill>
          <a:blip r:embed="rId2">
            <a:alphaModFix/>
          </a:blip>
          <a:stretch>
            <a:fillRect/>
          </a:stretch>
        </a:blipFill>
      </p:bgPr>
    </p:bg>
    <p:spTree>
      <p:nvGrpSpPr>
        <p:cNvPr id="85" name="Shape 85"/>
        <p:cNvGrpSpPr/>
        <p:nvPr/>
      </p:nvGrpSpPr>
      <p:grpSpPr>
        <a:xfrm>
          <a:off x="0" y="0"/>
          <a:ext cx="0" cy="0"/>
          <a:chOff x="0" y="0"/>
          <a:chExt cx="0" cy="0"/>
        </a:xfrm>
      </p:grpSpPr>
      <p:pic>
        <p:nvPicPr>
          <p:cNvPr descr="slide2.png" id="86" name="Google Shape;86;p17"/>
          <p:cNvPicPr preferRelativeResize="0"/>
          <p:nvPr/>
        </p:nvPicPr>
        <p:blipFill>
          <a:blip r:embed="rId3">
            <a:alphaModFix/>
          </a:blip>
          <a:stretch>
            <a:fillRect/>
          </a:stretch>
        </p:blipFill>
        <p:spPr>
          <a:xfrm>
            <a:off x="0" y="0"/>
            <a:ext cx="9144000" cy="3834875"/>
          </a:xfrm>
          <a:prstGeom prst="rect">
            <a:avLst/>
          </a:prstGeom>
          <a:noFill/>
          <a:ln>
            <a:noFill/>
          </a:ln>
        </p:spPr>
      </p:pic>
      <p:sp>
        <p:nvSpPr>
          <p:cNvPr id="87" name="Google Shape;87;p17"/>
          <p:cNvSpPr/>
          <p:nvPr/>
        </p:nvSpPr>
        <p:spPr>
          <a:xfrm>
            <a:off x="0" y="0"/>
            <a:ext cx="9144000" cy="1198200"/>
          </a:xfrm>
          <a:prstGeom prst="rect">
            <a:avLst/>
          </a:prstGeom>
          <a:solidFill>
            <a:srgbClr val="27A9E1">
              <a:alpha val="5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17"/>
          <p:cNvSpPr txBox="1"/>
          <p:nvPr>
            <p:ph type="title"/>
          </p:nvPr>
        </p:nvSpPr>
        <p:spPr>
          <a:xfrm>
            <a:off x="371275" y="362225"/>
            <a:ext cx="7099500" cy="724500"/>
          </a:xfrm>
          <a:prstGeom prst="rect">
            <a:avLst/>
          </a:prstGeom>
        </p:spPr>
        <p:txBody>
          <a:bodyPr anchorCtr="0" anchor="b" bIns="91425" lIns="91425" spcFirstLastPara="1" rIns="91425" wrap="square" tIns="91425">
            <a:noAutofit/>
          </a:bodyPr>
          <a:lstStyle>
            <a:lvl1pPr lvl="0" rtl="0">
              <a:spcBef>
                <a:spcPts val="0"/>
              </a:spcBef>
              <a:spcAft>
                <a:spcPts val="0"/>
              </a:spcAft>
              <a:buNone/>
              <a:defRPr>
                <a:solidFill>
                  <a:srgbClr val="FFFFFF"/>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a:spcBef>
                <a:spcPts val="0"/>
              </a:spcBef>
              <a:spcAft>
                <a:spcPts val="0"/>
              </a:spcAft>
              <a:buNone/>
              <a:defRPr/>
            </a:lvl9pPr>
          </a:lstStyle>
          <a:p/>
        </p:txBody>
      </p:sp>
      <p:sp>
        <p:nvSpPr>
          <p:cNvPr id="89" name="Google Shape;89;p17"/>
          <p:cNvSpPr txBox="1"/>
          <p:nvPr>
            <p:ph idx="1" type="subTitle"/>
          </p:nvPr>
        </p:nvSpPr>
        <p:spPr>
          <a:xfrm>
            <a:off x="2635150" y="2218575"/>
            <a:ext cx="3921000" cy="1774800"/>
          </a:xfrm>
          <a:prstGeom prst="rect">
            <a:avLst/>
          </a:prstGeom>
        </p:spPr>
        <p:txBody>
          <a:bodyPr anchorCtr="0" anchor="t" bIns="91425" lIns="91425" spcFirstLastPara="1" rIns="91425" wrap="square" tIns="91425">
            <a:noAutofit/>
          </a:bodyPr>
          <a:lstStyle>
            <a:lvl1pPr lvl="0" rtl="0">
              <a:spcBef>
                <a:spcPts val="600"/>
              </a:spcBef>
              <a:spcAft>
                <a:spcPts val="0"/>
              </a:spcAft>
              <a:buNone/>
              <a:defRPr b="1">
                <a:solidFill>
                  <a:srgbClr val="333333"/>
                </a:solidFill>
                <a:latin typeface="Courier New"/>
                <a:ea typeface="Courier New"/>
                <a:cs typeface="Courier New"/>
                <a:sym typeface="Courier New"/>
              </a:defRPr>
            </a:lvl1pPr>
            <a:lvl2pPr lvl="1" rtl="0">
              <a:spcBef>
                <a:spcPts val="600"/>
              </a:spcBef>
              <a:spcAft>
                <a:spcPts val="0"/>
              </a:spcAft>
              <a:buNone/>
              <a:defRPr/>
            </a:lvl2pPr>
            <a:lvl3pPr lvl="2" rtl="0">
              <a:spcBef>
                <a:spcPts val="600"/>
              </a:spcBef>
              <a:spcAft>
                <a:spcPts val="0"/>
              </a:spcAft>
              <a:buNone/>
              <a:defRPr/>
            </a:lvl3pPr>
            <a:lvl4pPr lvl="3" rtl="0">
              <a:spcBef>
                <a:spcPts val="600"/>
              </a:spcBef>
              <a:spcAft>
                <a:spcPts val="0"/>
              </a:spcAft>
              <a:buNone/>
              <a:defRPr/>
            </a:lvl4pPr>
            <a:lvl5pPr lvl="4" rtl="0">
              <a:spcBef>
                <a:spcPts val="600"/>
              </a:spcBef>
              <a:spcAft>
                <a:spcPts val="0"/>
              </a:spcAft>
              <a:buNone/>
              <a:defRPr/>
            </a:lvl5pPr>
            <a:lvl6pPr lvl="5" rtl="0">
              <a:spcBef>
                <a:spcPts val="600"/>
              </a:spcBef>
              <a:spcAft>
                <a:spcPts val="0"/>
              </a:spcAft>
              <a:buNone/>
              <a:defRPr/>
            </a:lvl6pPr>
            <a:lvl7pPr lvl="6" rtl="0">
              <a:spcBef>
                <a:spcPts val="600"/>
              </a:spcBef>
              <a:spcAft>
                <a:spcPts val="0"/>
              </a:spcAft>
              <a:buNone/>
              <a:defRPr/>
            </a:lvl7pPr>
            <a:lvl8pPr lvl="7" rtl="0">
              <a:spcBef>
                <a:spcPts val="600"/>
              </a:spcBef>
              <a:spcAft>
                <a:spcPts val="0"/>
              </a:spcAft>
              <a:buNone/>
              <a:defRPr/>
            </a:lvl8pPr>
            <a:lvl9pPr lvl="8">
              <a:spcBef>
                <a:spcPts val="600"/>
              </a:spcBef>
              <a:spcAft>
                <a:spcPts val="0"/>
              </a:spcAft>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de callout">
  <p:cSld name="CUSTOM_7">
    <p:spTree>
      <p:nvGrpSpPr>
        <p:cNvPr id="90" name="Shape 90"/>
        <p:cNvGrpSpPr/>
        <p:nvPr/>
      </p:nvGrpSpPr>
      <p:grpSpPr>
        <a:xfrm>
          <a:off x="0" y="0"/>
          <a:ext cx="0" cy="0"/>
          <a:chOff x="0" y="0"/>
          <a:chExt cx="0" cy="0"/>
        </a:xfrm>
      </p:grpSpPr>
      <p:sp>
        <p:nvSpPr>
          <p:cNvPr id="91" name="Google Shape;91;p18"/>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a:spcBef>
                <a:spcPts val="0"/>
              </a:spcBef>
              <a:spcAft>
                <a:spcPts val="0"/>
              </a:spcAft>
              <a:buNone/>
              <a:defRPr/>
            </a:lvl9pPr>
          </a:lstStyle>
          <a:p/>
        </p:txBody>
      </p:sp>
      <p:pic>
        <p:nvPicPr>
          <p:cNvPr descr="slide2.png" id="92" name="Google Shape;92;p18"/>
          <p:cNvPicPr preferRelativeResize="0"/>
          <p:nvPr/>
        </p:nvPicPr>
        <p:blipFill>
          <a:blip r:embed="rId2">
            <a:alphaModFix/>
          </a:blip>
          <a:stretch>
            <a:fillRect/>
          </a:stretch>
        </p:blipFill>
        <p:spPr>
          <a:xfrm>
            <a:off x="0" y="0"/>
            <a:ext cx="9144000" cy="3834875"/>
          </a:xfrm>
          <a:prstGeom prst="rect">
            <a:avLst/>
          </a:prstGeom>
          <a:noFill/>
          <a:ln>
            <a:noFill/>
          </a:ln>
        </p:spPr>
      </p:pic>
      <p:sp>
        <p:nvSpPr>
          <p:cNvPr id="93" name="Google Shape;93;p18"/>
          <p:cNvSpPr/>
          <p:nvPr/>
        </p:nvSpPr>
        <p:spPr>
          <a:xfrm>
            <a:off x="0" y="0"/>
            <a:ext cx="9144000" cy="1198200"/>
          </a:xfrm>
          <a:prstGeom prst="rect">
            <a:avLst/>
          </a:prstGeom>
          <a:solidFill>
            <a:srgbClr val="27A9E1">
              <a:alpha val="5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8"/>
          <p:cNvSpPr/>
          <p:nvPr/>
        </p:nvSpPr>
        <p:spPr>
          <a:xfrm>
            <a:off x="1358525" y="1577100"/>
            <a:ext cx="6355500" cy="1699800"/>
          </a:xfrm>
          <a:prstGeom prst="roundRect">
            <a:avLst>
              <a:gd fmla="val 847" name="adj"/>
            </a:avLst>
          </a:prstGeom>
          <a:noFill/>
          <a:ln cap="flat" cmpd="sng" w="38100">
            <a:solidFill>
              <a:srgbClr val="27A9E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27A9E1"/>
              </a:solidFil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sic title + body">
  <p:cSld name="CUSTOM_8">
    <p:bg>
      <p:bgPr>
        <a:blipFill>
          <a:blip r:embed="rId2">
            <a:alphaModFix/>
          </a:blip>
          <a:stretch>
            <a:fillRect/>
          </a:stretch>
        </a:blipFill>
      </p:bgPr>
    </p:bg>
    <p:spTree>
      <p:nvGrpSpPr>
        <p:cNvPr id="95" name="Shape 95"/>
        <p:cNvGrpSpPr/>
        <p:nvPr/>
      </p:nvGrpSpPr>
      <p:grpSpPr>
        <a:xfrm>
          <a:off x="0" y="0"/>
          <a:ext cx="0" cy="0"/>
          <a:chOff x="0" y="0"/>
          <a:chExt cx="0" cy="0"/>
        </a:xfrm>
      </p:grpSpPr>
      <p:sp>
        <p:nvSpPr>
          <p:cNvPr id="96" name="Google Shape;96;p19"/>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lvl1pPr lvl="0" rtl="0">
              <a:spcBef>
                <a:spcPts val="0"/>
              </a:spcBef>
              <a:spcAft>
                <a:spcPts val="0"/>
              </a:spcAft>
              <a:buNone/>
              <a:defRPr b="1" sz="4500">
                <a:solidFill>
                  <a:srgbClr val="FFFFFF"/>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a:spcBef>
                <a:spcPts val="0"/>
              </a:spcBef>
              <a:spcAft>
                <a:spcPts val="0"/>
              </a:spcAft>
              <a:buNone/>
              <a:defRPr/>
            </a:lvl9pPr>
          </a:lstStyle>
          <a:p/>
        </p:txBody>
      </p:sp>
      <p:sp>
        <p:nvSpPr>
          <p:cNvPr id="97" name="Google Shape;97;p19"/>
          <p:cNvSpPr txBox="1"/>
          <p:nvPr>
            <p:ph idx="1" type="body"/>
          </p:nvPr>
        </p:nvSpPr>
        <p:spPr>
          <a:xfrm>
            <a:off x="458075" y="1452625"/>
            <a:ext cx="8271300" cy="3423000"/>
          </a:xfrm>
          <a:prstGeom prst="rect">
            <a:avLst/>
          </a:prstGeom>
        </p:spPr>
        <p:txBody>
          <a:bodyPr anchorCtr="0" anchor="t" bIns="91425" lIns="91425" spcFirstLastPara="1" rIns="91425" wrap="square" tIns="91425">
            <a:noAutofit/>
          </a:bodyPr>
          <a:lstStyle>
            <a:lvl1pPr indent="-419100" lvl="0" marL="457200" rtl="0">
              <a:spcBef>
                <a:spcPts val="600"/>
              </a:spcBef>
              <a:spcAft>
                <a:spcPts val="0"/>
              </a:spcAft>
              <a:buSzPts val="3000"/>
              <a:buChar char="●"/>
              <a:defRPr/>
            </a:lvl1pPr>
            <a:lvl2pPr indent="-381000" lvl="1" marL="914400" rtl="0">
              <a:spcBef>
                <a:spcPts val="0"/>
              </a:spcBef>
              <a:spcAft>
                <a:spcPts val="0"/>
              </a:spcAft>
              <a:buSzPts val="2400"/>
              <a:buChar char="○"/>
              <a:defRPr/>
            </a:lvl2pPr>
            <a:lvl3pPr indent="-381000" lvl="2" marL="1371600" rtl="0">
              <a:spcBef>
                <a:spcPts val="0"/>
              </a:spcBef>
              <a:spcAft>
                <a:spcPts val="0"/>
              </a:spcAft>
              <a:buSzPts val="2400"/>
              <a:buChar char="■"/>
              <a:defRPr/>
            </a:lvl3pPr>
            <a:lvl4pPr indent="-342900" lvl="3" marL="1828800" rtl="0">
              <a:spcBef>
                <a:spcPts val="0"/>
              </a:spcBef>
              <a:spcAft>
                <a:spcPts val="0"/>
              </a:spcAft>
              <a:buSzPts val="1800"/>
              <a:buChar char="●"/>
              <a:defRPr/>
            </a:lvl4pPr>
            <a:lvl5pPr indent="-342900" lvl="4" marL="2286000" rtl="0">
              <a:spcBef>
                <a:spcPts val="0"/>
              </a:spcBef>
              <a:spcAft>
                <a:spcPts val="0"/>
              </a:spcAft>
              <a:buSzPts val="1800"/>
              <a:buChar char="○"/>
              <a:defRPr/>
            </a:lvl5pPr>
            <a:lvl6pPr indent="-342900" lvl="5" marL="2743200" rtl="0">
              <a:spcBef>
                <a:spcPts val="0"/>
              </a:spcBef>
              <a:spcAft>
                <a:spcPts val="0"/>
              </a:spcAft>
              <a:buSzPts val="1800"/>
              <a:buChar char="■"/>
              <a:defRPr/>
            </a:lvl6pPr>
            <a:lvl7pPr indent="-342900" lvl="6" marL="3200400" rtl="0">
              <a:spcBef>
                <a:spcPts val="0"/>
              </a:spcBef>
              <a:spcAft>
                <a:spcPts val="0"/>
              </a:spcAft>
              <a:buSzPts val="1800"/>
              <a:buChar char="●"/>
              <a:defRPr/>
            </a:lvl7pPr>
            <a:lvl8pPr indent="-342900" lvl="7" marL="3657600" rtl="0">
              <a:spcBef>
                <a:spcPts val="0"/>
              </a:spcBef>
              <a:spcAft>
                <a:spcPts val="0"/>
              </a:spcAft>
              <a:buSzPts val="1800"/>
              <a:buChar char="○"/>
              <a:defRPr/>
            </a:lvl8pPr>
            <a:lvl9pPr indent="-342900" lvl="8" marL="4114800">
              <a:spcBef>
                <a:spcPts val="0"/>
              </a:spcBef>
              <a:spcAft>
                <a:spcPts val="0"/>
              </a:spcAft>
              <a:buSzPts val="1800"/>
              <a:buChar char="■"/>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sic title + body 1">
  <p:cSld name="CUSTOM_8_1">
    <p:bg>
      <p:bgPr>
        <a:blipFill>
          <a:blip r:embed="rId2">
            <a:alphaModFix/>
          </a:blip>
          <a:stretch>
            <a:fillRect/>
          </a:stretch>
        </a:blipFill>
      </p:bgPr>
    </p:bg>
    <p:spTree>
      <p:nvGrpSpPr>
        <p:cNvPr id="98" name="Shape 98"/>
        <p:cNvGrpSpPr/>
        <p:nvPr/>
      </p:nvGrpSpPr>
      <p:grpSpPr>
        <a:xfrm>
          <a:off x="0" y="0"/>
          <a:ext cx="0" cy="0"/>
          <a:chOff x="0" y="0"/>
          <a:chExt cx="0" cy="0"/>
        </a:xfrm>
      </p:grpSpPr>
      <p:sp>
        <p:nvSpPr>
          <p:cNvPr id="99" name="Google Shape;99;p20"/>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lvl1pPr lvl="0" rtl="0">
              <a:spcBef>
                <a:spcPts val="0"/>
              </a:spcBef>
              <a:spcAft>
                <a:spcPts val="0"/>
              </a:spcAft>
              <a:buNone/>
              <a:defRPr b="1" sz="4500">
                <a:solidFill>
                  <a:srgbClr val="FFFFFF"/>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0" name="Google Shape;100;p20"/>
          <p:cNvSpPr/>
          <p:nvPr/>
        </p:nvSpPr>
        <p:spPr>
          <a:xfrm>
            <a:off x="1454100" y="1790025"/>
            <a:ext cx="6235800" cy="2181300"/>
          </a:xfrm>
          <a:prstGeom prst="roundRect">
            <a:avLst>
              <a:gd fmla="val 847" name="adj"/>
            </a:avLst>
          </a:prstGeom>
          <a:noFill/>
          <a:ln cap="flat" cmpd="sng" w="76200">
            <a:solidFill>
              <a:srgbClr val="27A9E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27A9E1"/>
              </a:solidFill>
            </a:endParaRPr>
          </a:p>
        </p:txBody>
      </p:sp>
      <p:sp>
        <p:nvSpPr>
          <p:cNvPr id="101" name="Google Shape;101;p20"/>
          <p:cNvSpPr txBox="1"/>
          <p:nvPr>
            <p:ph idx="1" type="body"/>
          </p:nvPr>
        </p:nvSpPr>
        <p:spPr>
          <a:xfrm>
            <a:off x="1584700" y="1937875"/>
            <a:ext cx="5940300" cy="1874400"/>
          </a:xfrm>
          <a:prstGeom prst="rect">
            <a:avLst/>
          </a:prstGeom>
        </p:spPr>
        <p:txBody>
          <a:bodyPr anchorCtr="0" anchor="t" bIns="91425" lIns="91425" spcFirstLastPara="1" rIns="91425" wrap="square" tIns="91425">
            <a:noAutofit/>
          </a:bodyPr>
          <a:lstStyle>
            <a:lvl1pPr indent="-381000" lvl="0" marL="457200" rtl="0">
              <a:spcBef>
                <a:spcPts val="600"/>
              </a:spcBef>
              <a:spcAft>
                <a:spcPts val="0"/>
              </a:spcAft>
              <a:buClr>
                <a:srgbClr val="333333"/>
              </a:buClr>
              <a:buSzPts val="2400"/>
              <a:buFont typeface="Courier New"/>
              <a:buChar char="●"/>
              <a:defRPr b="1" sz="2400">
                <a:solidFill>
                  <a:srgbClr val="333333"/>
                </a:solidFill>
                <a:latin typeface="Courier New"/>
                <a:ea typeface="Courier New"/>
                <a:cs typeface="Courier New"/>
                <a:sym typeface="Courier New"/>
              </a:defRPr>
            </a:lvl1pPr>
            <a:lvl2pPr indent="-381000" lvl="1" marL="914400" rtl="0">
              <a:spcBef>
                <a:spcPts val="0"/>
              </a:spcBef>
              <a:spcAft>
                <a:spcPts val="0"/>
              </a:spcAft>
              <a:buSzPts val="2400"/>
              <a:buChar char="○"/>
              <a:defRPr/>
            </a:lvl2pPr>
            <a:lvl3pPr indent="-381000" lvl="2" marL="1371600" rtl="0">
              <a:spcBef>
                <a:spcPts val="0"/>
              </a:spcBef>
              <a:spcAft>
                <a:spcPts val="0"/>
              </a:spcAft>
              <a:buSzPts val="2400"/>
              <a:buChar char="■"/>
              <a:defRPr/>
            </a:lvl3pPr>
            <a:lvl4pPr indent="-342900" lvl="3" marL="1828800" rtl="0">
              <a:spcBef>
                <a:spcPts val="0"/>
              </a:spcBef>
              <a:spcAft>
                <a:spcPts val="0"/>
              </a:spcAft>
              <a:buSzPts val="1800"/>
              <a:buChar char="●"/>
              <a:defRPr/>
            </a:lvl4pPr>
            <a:lvl5pPr indent="-342900" lvl="4" marL="2286000" rtl="0">
              <a:spcBef>
                <a:spcPts val="0"/>
              </a:spcBef>
              <a:spcAft>
                <a:spcPts val="0"/>
              </a:spcAft>
              <a:buSzPts val="1800"/>
              <a:buChar char="○"/>
              <a:defRPr/>
            </a:lvl5pPr>
            <a:lvl6pPr indent="-342900" lvl="5" marL="2743200" rtl="0">
              <a:spcBef>
                <a:spcPts val="0"/>
              </a:spcBef>
              <a:spcAft>
                <a:spcPts val="0"/>
              </a:spcAft>
              <a:buSzPts val="1800"/>
              <a:buChar char="■"/>
              <a:defRPr/>
            </a:lvl6pPr>
            <a:lvl7pPr indent="-342900" lvl="6" marL="3200400" rtl="0">
              <a:spcBef>
                <a:spcPts val="0"/>
              </a:spcBef>
              <a:spcAft>
                <a:spcPts val="0"/>
              </a:spcAft>
              <a:buSzPts val="1800"/>
              <a:buChar char="●"/>
              <a:defRPr/>
            </a:lvl7pPr>
            <a:lvl8pPr indent="-342900" lvl="7" marL="3657600" rtl="0">
              <a:spcBef>
                <a:spcPts val="0"/>
              </a:spcBef>
              <a:spcAft>
                <a:spcPts val="0"/>
              </a:spcAft>
              <a:buSzPts val="1800"/>
              <a:buChar char="○"/>
              <a:defRPr/>
            </a:lvl8pPr>
            <a:lvl9pPr indent="-342900" lvl="8" marL="4114800">
              <a:spcBef>
                <a:spcPts val="0"/>
              </a:spcBef>
              <a:spcAft>
                <a:spcPts val="0"/>
              </a:spcAft>
              <a:buSzPts val="1800"/>
              <a:buChar char="■"/>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ubtitle">
  <p:cSld name="TITLE_2">
    <p:bg>
      <p:bgPr>
        <a:blipFill>
          <a:blip r:embed="rId2">
            <a:alphaModFix/>
          </a:blip>
          <a:stretch>
            <a:fillRect/>
          </a:stretch>
        </a:blipFill>
      </p:bgPr>
    </p:bg>
    <p:spTree>
      <p:nvGrpSpPr>
        <p:cNvPr id="12" name="Shape 12"/>
        <p:cNvGrpSpPr/>
        <p:nvPr/>
      </p:nvGrpSpPr>
      <p:grpSpPr>
        <a:xfrm>
          <a:off x="0" y="0"/>
          <a:ext cx="0" cy="0"/>
          <a:chOff x="0" y="0"/>
          <a:chExt cx="0" cy="0"/>
        </a:xfrm>
      </p:grpSpPr>
      <p:sp>
        <p:nvSpPr>
          <p:cNvPr id="13" name="Google Shape;13;p3"/>
          <p:cNvSpPr/>
          <p:nvPr/>
        </p:nvSpPr>
        <p:spPr>
          <a:xfrm>
            <a:off x="0" y="-45525"/>
            <a:ext cx="9144000" cy="5189100"/>
          </a:xfrm>
          <a:prstGeom prst="rect">
            <a:avLst/>
          </a:prstGeom>
          <a:solidFill>
            <a:srgbClr val="27A9E1">
              <a:alpha val="5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 name="Google Shape;14;p3"/>
          <p:cNvCxnSpPr/>
          <p:nvPr/>
        </p:nvCxnSpPr>
        <p:spPr>
          <a:xfrm>
            <a:off x="0" y="2701425"/>
            <a:ext cx="6452100" cy="0"/>
          </a:xfrm>
          <a:prstGeom prst="straightConnector1">
            <a:avLst/>
          </a:prstGeom>
          <a:noFill/>
          <a:ln cap="flat" cmpd="sng" w="152400">
            <a:solidFill>
              <a:srgbClr val="FFFFFF"/>
            </a:solidFill>
            <a:prstDash val="solid"/>
            <a:round/>
            <a:headEnd len="med" w="med" type="none"/>
            <a:tailEnd len="med" w="med" type="none"/>
          </a:ln>
        </p:spPr>
      </p:cxnSp>
      <p:sp>
        <p:nvSpPr>
          <p:cNvPr id="15" name="Google Shape;15;p3"/>
          <p:cNvSpPr txBox="1"/>
          <p:nvPr>
            <p:ph type="title"/>
          </p:nvPr>
        </p:nvSpPr>
        <p:spPr>
          <a:xfrm>
            <a:off x="1340200" y="681575"/>
            <a:ext cx="7860000" cy="1693500"/>
          </a:xfrm>
          <a:prstGeom prst="rect">
            <a:avLst/>
          </a:prstGeom>
        </p:spPr>
        <p:txBody>
          <a:bodyPr anchorCtr="0" anchor="b" bIns="91425" lIns="91425" spcFirstLastPara="1" rIns="91425" wrap="square" tIns="91425">
            <a:noAutofit/>
          </a:bodyPr>
          <a:lstStyle>
            <a:lvl1pPr lvl="0" rtl="0">
              <a:spcBef>
                <a:spcPts val="0"/>
              </a:spcBef>
              <a:spcAft>
                <a:spcPts val="0"/>
              </a:spcAft>
              <a:buNone/>
              <a:defRPr b="1" sz="4500">
                <a:solidFill>
                  <a:srgbClr val="FFFFFF"/>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 name="Google Shape;16;p3"/>
          <p:cNvSpPr txBox="1"/>
          <p:nvPr>
            <p:ph idx="1" type="subTitle"/>
          </p:nvPr>
        </p:nvSpPr>
        <p:spPr>
          <a:xfrm>
            <a:off x="335050" y="3024525"/>
            <a:ext cx="4781400" cy="706200"/>
          </a:xfrm>
          <a:prstGeom prst="rect">
            <a:avLst/>
          </a:prstGeom>
        </p:spPr>
        <p:txBody>
          <a:bodyPr anchorCtr="0" anchor="t" bIns="91425" lIns="91425" spcFirstLastPara="1" rIns="91425" wrap="square" tIns="91425">
            <a:noAutofit/>
          </a:bodyPr>
          <a:lstStyle>
            <a:lvl1pPr lvl="0" rtl="0">
              <a:spcBef>
                <a:spcPts val="600"/>
              </a:spcBef>
              <a:spcAft>
                <a:spcPts val="0"/>
              </a:spcAft>
              <a:buNone/>
              <a:defRPr sz="2400">
                <a:solidFill>
                  <a:srgbClr val="FFFFFF"/>
                </a:solidFill>
              </a:defRPr>
            </a:lvl1pPr>
            <a:lvl2pPr lvl="1" rtl="0">
              <a:spcBef>
                <a:spcPts val="600"/>
              </a:spcBef>
              <a:spcAft>
                <a:spcPts val="0"/>
              </a:spcAft>
              <a:buNone/>
              <a:defRPr/>
            </a:lvl2pPr>
            <a:lvl3pPr lvl="2" rtl="0">
              <a:spcBef>
                <a:spcPts val="600"/>
              </a:spcBef>
              <a:spcAft>
                <a:spcPts val="0"/>
              </a:spcAft>
              <a:buNone/>
              <a:defRPr/>
            </a:lvl3pPr>
            <a:lvl4pPr lvl="3" rtl="0">
              <a:spcBef>
                <a:spcPts val="600"/>
              </a:spcBef>
              <a:spcAft>
                <a:spcPts val="0"/>
              </a:spcAft>
              <a:buNone/>
              <a:defRPr/>
            </a:lvl4pPr>
            <a:lvl5pPr lvl="4" rtl="0">
              <a:spcBef>
                <a:spcPts val="600"/>
              </a:spcBef>
              <a:spcAft>
                <a:spcPts val="0"/>
              </a:spcAft>
              <a:buNone/>
              <a:defRPr/>
            </a:lvl5pPr>
            <a:lvl6pPr lvl="5" rtl="0">
              <a:spcBef>
                <a:spcPts val="600"/>
              </a:spcBef>
              <a:spcAft>
                <a:spcPts val="0"/>
              </a:spcAft>
              <a:buNone/>
              <a:defRPr/>
            </a:lvl6pPr>
            <a:lvl7pPr lvl="6" rtl="0">
              <a:spcBef>
                <a:spcPts val="600"/>
              </a:spcBef>
              <a:spcAft>
                <a:spcPts val="0"/>
              </a:spcAft>
              <a:buNone/>
              <a:defRPr/>
            </a:lvl7pPr>
            <a:lvl8pPr lvl="7" rtl="0">
              <a:spcBef>
                <a:spcPts val="600"/>
              </a:spcBef>
              <a:spcAft>
                <a:spcPts val="0"/>
              </a:spcAft>
              <a:buNone/>
              <a:defRPr/>
            </a:lvl8pPr>
            <a:lvl9pPr lvl="8">
              <a:spcBef>
                <a:spcPts val="600"/>
              </a:spcBef>
              <a:spcAft>
                <a:spcPts val="0"/>
              </a:spcAft>
              <a:buNone/>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3">
  <p:cSld name="TITLE_3">
    <p:spTree>
      <p:nvGrpSpPr>
        <p:cNvPr id="102" name="Shape 102"/>
        <p:cNvGrpSpPr/>
        <p:nvPr/>
      </p:nvGrpSpPr>
      <p:grpSpPr>
        <a:xfrm>
          <a:off x="0" y="0"/>
          <a:ext cx="0" cy="0"/>
          <a:chOff x="0" y="0"/>
          <a:chExt cx="0" cy="0"/>
        </a:xfrm>
      </p:grpSpPr>
      <p:sp>
        <p:nvSpPr>
          <p:cNvPr id="103" name="Google Shape;103;p21"/>
          <p:cNvSpPr/>
          <p:nvPr/>
        </p:nvSpPr>
        <p:spPr>
          <a:xfrm>
            <a:off x="0" y="0"/>
            <a:ext cx="9144000" cy="5143500"/>
          </a:xfrm>
          <a:prstGeom prst="rect">
            <a:avLst/>
          </a:prstGeom>
          <a:solidFill>
            <a:srgbClr val="2D8EC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4EAED3"/>
              </a:solidFill>
              <a:latin typeface="Calibri"/>
              <a:ea typeface="Calibri"/>
              <a:cs typeface="Calibri"/>
              <a:sym typeface="Calibri"/>
            </a:endParaRPr>
          </a:p>
        </p:txBody>
      </p:sp>
      <p:sp>
        <p:nvSpPr>
          <p:cNvPr id="104" name="Google Shape;104;p21"/>
          <p:cNvSpPr txBox="1"/>
          <p:nvPr>
            <p:ph type="ctrTitle"/>
          </p:nvPr>
        </p:nvSpPr>
        <p:spPr>
          <a:xfrm>
            <a:off x="311708" y="689500"/>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4800"/>
              <a:buFont typeface="Proxima Nova"/>
              <a:buNone/>
              <a:defRPr b="1" sz="4800">
                <a:solidFill>
                  <a:srgbClr val="FFFFFF"/>
                </a:solidFill>
                <a:latin typeface="Proxima Nova"/>
                <a:ea typeface="Proxima Nova"/>
                <a:cs typeface="Proxima Nova"/>
                <a:sym typeface="Proxima Nova"/>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05" name="Google Shape;105;p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pic>
        <p:nvPicPr>
          <p:cNvPr id="106" name="Google Shape;106;p21"/>
          <p:cNvPicPr preferRelativeResize="0"/>
          <p:nvPr/>
        </p:nvPicPr>
        <p:blipFill>
          <a:blip r:embed="rId2">
            <a:alphaModFix/>
          </a:blip>
          <a:stretch>
            <a:fillRect/>
          </a:stretch>
        </p:blipFill>
        <p:spPr>
          <a:xfrm>
            <a:off x="7600876" y="4453875"/>
            <a:ext cx="786488" cy="344180"/>
          </a:xfrm>
          <a:prstGeom prst="rect">
            <a:avLst/>
          </a:prstGeom>
          <a:noFill/>
          <a:ln>
            <a:noFill/>
          </a:ln>
        </p:spPr>
      </p:pic>
      <p:cxnSp>
        <p:nvCxnSpPr>
          <p:cNvPr id="107" name="Google Shape;107;p21"/>
          <p:cNvCxnSpPr/>
          <p:nvPr/>
        </p:nvCxnSpPr>
        <p:spPr>
          <a:xfrm>
            <a:off x="3200550" y="2816575"/>
            <a:ext cx="2742900" cy="6300"/>
          </a:xfrm>
          <a:prstGeom prst="straightConnector1">
            <a:avLst/>
          </a:prstGeom>
          <a:noFill/>
          <a:ln cap="flat" cmpd="sng" w="38100">
            <a:solidFill>
              <a:schemeClr val="lt1"/>
            </a:solidFill>
            <a:prstDash val="solid"/>
            <a:round/>
            <a:headEnd len="sm" w="sm" type="none"/>
            <a:tailEnd len="sm" w="sm" type="none"/>
          </a:ln>
        </p:spPr>
      </p:cxn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ocab Slide" type="titleOnly">
  <p:cSld name="TITLE_ONLY">
    <p:spTree>
      <p:nvGrpSpPr>
        <p:cNvPr id="108" name="Shape 108"/>
        <p:cNvGrpSpPr/>
        <p:nvPr/>
      </p:nvGrpSpPr>
      <p:grpSpPr>
        <a:xfrm>
          <a:off x="0" y="0"/>
          <a:ext cx="0" cy="0"/>
          <a:chOff x="0" y="0"/>
          <a:chExt cx="0" cy="0"/>
        </a:xfrm>
      </p:grpSpPr>
      <p:sp>
        <p:nvSpPr>
          <p:cNvPr id="109" name="Google Shape;109;p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
        <p:nvSpPr>
          <p:cNvPr id="110" name="Google Shape;110;p22"/>
          <p:cNvSpPr txBox="1"/>
          <p:nvPr/>
        </p:nvSpPr>
        <p:spPr>
          <a:xfrm>
            <a:off x="388375" y="324350"/>
            <a:ext cx="6373200" cy="71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2D8EC2"/>
                </a:solidFill>
                <a:latin typeface="Proxima Nova"/>
                <a:ea typeface="Proxima Nova"/>
                <a:cs typeface="Proxima Nova"/>
                <a:sym typeface="Proxima Nova"/>
              </a:rPr>
              <a:t>Concepts Learned this Lesson</a:t>
            </a:r>
            <a:endParaRPr sz="3600">
              <a:solidFill>
                <a:srgbClr val="2D8EC2"/>
              </a:solidFill>
              <a:latin typeface="Proxima Nova"/>
              <a:ea typeface="Proxima Nova"/>
              <a:cs typeface="Proxima Nova"/>
              <a:sym typeface="Proxima Nova"/>
            </a:endParaRPr>
          </a:p>
        </p:txBody>
      </p:sp>
      <p:cxnSp>
        <p:nvCxnSpPr>
          <p:cNvPr id="111" name="Google Shape;111;p22"/>
          <p:cNvCxnSpPr/>
          <p:nvPr/>
        </p:nvCxnSpPr>
        <p:spPr>
          <a:xfrm>
            <a:off x="933314" y="1073525"/>
            <a:ext cx="2742900" cy="6300"/>
          </a:xfrm>
          <a:prstGeom prst="straightConnector1">
            <a:avLst/>
          </a:prstGeom>
          <a:noFill/>
          <a:ln cap="flat" cmpd="sng" w="38100">
            <a:solidFill>
              <a:srgbClr val="2D8EC2"/>
            </a:solidFill>
            <a:prstDash val="solid"/>
            <a:round/>
            <a:headEnd len="sm" w="sm" type="none"/>
            <a:tailEnd len="sm" w="sm" type="none"/>
          </a:ln>
        </p:spPr>
      </p:cxnSp>
      <p:graphicFrame>
        <p:nvGraphicFramePr>
          <p:cNvPr id="112" name="Google Shape;112;p22"/>
          <p:cNvGraphicFramePr/>
          <p:nvPr/>
        </p:nvGraphicFramePr>
        <p:xfrm>
          <a:off x="993813" y="1655973"/>
          <a:ext cx="3000000" cy="3000000"/>
        </p:xfrm>
        <a:graphic>
          <a:graphicData uri="http://schemas.openxmlformats.org/drawingml/2006/table">
            <a:tbl>
              <a:tblPr>
                <a:noFill/>
                <a:tableStyleId>{D8551FA0-A1E1-4440-9D3C-D21E495DA7A7}</a:tableStyleId>
              </a:tblPr>
              <a:tblGrid>
                <a:gridCol w="3619500"/>
                <a:gridCol w="3619500"/>
              </a:tblGrid>
              <a:tr h="67900">
                <a:tc>
                  <a:txBody>
                    <a:bodyPr/>
                    <a:lstStyle/>
                    <a:p>
                      <a:pPr indent="0" lvl="0" marL="0" rtl="0" algn="ctr">
                        <a:spcBef>
                          <a:spcPts val="0"/>
                        </a:spcBef>
                        <a:spcAft>
                          <a:spcPts val="0"/>
                        </a:spcAft>
                        <a:buNone/>
                      </a:pPr>
                      <a:r>
                        <a:rPr b="1" lang="en" sz="1400">
                          <a:solidFill>
                            <a:srgbClr val="FFFFFF"/>
                          </a:solidFill>
                          <a:latin typeface="Proxima Nova"/>
                          <a:ea typeface="Proxima Nova"/>
                          <a:cs typeface="Proxima Nova"/>
                          <a:sym typeface="Proxima Nova"/>
                        </a:rPr>
                        <a:t>Term</a:t>
                      </a:r>
                      <a:endParaRPr b="1" sz="1400">
                        <a:solidFill>
                          <a:srgbClr val="FFFFFF"/>
                        </a:solidFill>
                        <a:latin typeface="Proxima Nova"/>
                        <a:ea typeface="Proxima Nova"/>
                        <a:cs typeface="Proxima Nova"/>
                        <a:sym typeface="Proxima Nova"/>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dot"/>
                      <a:round/>
                      <a:headEnd len="sm" w="sm" type="none"/>
                      <a:tailEnd len="sm" w="sm" type="none"/>
                    </a:lnB>
                    <a:solidFill>
                      <a:srgbClr val="2D8EC2"/>
                    </a:solidFill>
                  </a:tcPr>
                </a:tc>
                <a:tc>
                  <a:txBody>
                    <a:bodyPr/>
                    <a:lstStyle/>
                    <a:p>
                      <a:pPr indent="0" lvl="0" marL="0" rtl="0" algn="ctr">
                        <a:spcBef>
                          <a:spcPts val="0"/>
                        </a:spcBef>
                        <a:spcAft>
                          <a:spcPts val="0"/>
                        </a:spcAft>
                        <a:buNone/>
                      </a:pPr>
                      <a:r>
                        <a:rPr b="1" lang="en" sz="1400">
                          <a:solidFill>
                            <a:srgbClr val="FFFFFF"/>
                          </a:solidFill>
                          <a:latin typeface="Proxima Nova"/>
                          <a:ea typeface="Proxima Nova"/>
                          <a:cs typeface="Proxima Nova"/>
                          <a:sym typeface="Proxima Nova"/>
                        </a:rPr>
                        <a:t>Definition</a:t>
                      </a:r>
                      <a:endParaRPr b="1" sz="1400">
                        <a:solidFill>
                          <a:srgbClr val="FFFFFF"/>
                        </a:solidFill>
                        <a:latin typeface="Proxima Nova"/>
                        <a:ea typeface="Proxima Nova"/>
                        <a:cs typeface="Proxima Nova"/>
                        <a:sym typeface="Proxima Nova"/>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dot"/>
                      <a:round/>
                      <a:headEnd len="sm" w="sm" type="none"/>
                      <a:tailEnd len="sm" w="sm" type="none"/>
                    </a:lnB>
                    <a:solidFill>
                      <a:srgbClr val="2D8EC2"/>
                    </a:solidFill>
                  </a:tcPr>
                </a:tc>
              </a:tr>
            </a:tbl>
          </a:graphicData>
        </a:graphic>
      </p:graphicFrame>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lit screen">
  <p:cSld name="CUSTOM">
    <p:bg>
      <p:bgPr>
        <a:blipFill>
          <a:blip r:embed="rId2">
            <a:alphaModFix/>
          </a:blip>
          <a:stretch>
            <a:fillRect/>
          </a:stretch>
        </a:blipFill>
      </p:bgPr>
    </p:bg>
    <p:spTree>
      <p:nvGrpSpPr>
        <p:cNvPr id="17" name="Shape 17"/>
        <p:cNvGrpSpPr/>
        <p:nvPr/>
      </p:nvGrpSpPr>
      <p:grpSpPr>
        <a:xfrm>
          <a:off x="0" y="0"/>
          <a:ext cx="0" cy="0"/>
          <a:chOff x="0" y="0"/>
          <a:chExt cx="0" cy="0"/>
        </a:xfrm>
      </p:grpSpPr>
      <p:sp>
        <p:nvSpPr>
          <p:cNvPr id="18" name="Google Shape;18;p4"/>
          <p:cNvSpPr/>
          <p:nvPr/>
        </p:nvSpPr>
        <p:spPr>
          <a:xfrm>
            <a:off x="0" y="-45525"/>
            <a:ext cx="4585800" cy="5189100"/>
          </a:xfrm>
          <a:prstGeom prst="rect">
            <a:avLst/>
          </a:prstGeom>
          <a:solidFill>
            <a:srgbClr val="27A9E1">
              <a:alpha val="5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4"/>
          <p:cNvSpPr txBox="1"/>
          <p:nvPr>
            <p:ph type="title"/>
          </p:nvPr>
        </p:nvSpPr>
        <p:spPr>
          <a:xfrm>
            <a:off x="307900" y="869325"/>
            <a:ext cx="4138500" cy="1620900"/>
          </a:xfrm>
          <a:prstGeom prst="rect">
            <a:avLst/>
          </a:prstGeom>
        </p:spPr>
        <p:txBody>
          <a:bodyPr anchorCtr="0" anchor="b" bIns="91425" lIns="91425" spcFirstLastPara="1" rIns="91425" wrap="square" tIns="91425">
            <a:noAutofit/>
          </a:bodyPr>
          <a:lstStyle>
            <a:lvl1pPr lvl="0" rtl="0">
              <a:spcBef>
                <a:spcPts val="0"/>
              </a:spcBef>
              <a:spcAft>
                <a:spcPts val="0"/>
              </a:spcAft>
              <a:buNone/>
              <a:defRPr sz="4500">
                <a:solidFill>
                  <a:srgbClr val="FFFFFF"/>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a:spcBef>
                <a:spcPts val="0"/>
              </a:spcBef>
              <a:spcAft>
                <a:spcPts val="0"/>
              </a:spcAft>
              <a:buNone/>
              <a:defRPr/>
            </a:lvl9pPr>
          </a:lstStyle>
          <a:p/>
        </p:txBody>
      </p:sp>
      <p:sp>
        <p:nvSpPr>
          <p:cNvPr id="20" name="Google Shape;20;p4"/>
          <p:cNvSpPr txBox="1"/>
          <p:nvPr>
            <p:ph idx="1" type="body"/>
          </p:nvPr>
        </p:nvSpPr>
        <p:spPr>
          <a:xfrm>
            <a:off x="5170675" y="842150"/>
            <a:ext cx="3504600" cy="2761800"/>
          </a:xfrm>
          <a:prstGeom prst="rect">
            <a:avLst/>
          </a:prstGeom>
        </p:spPr>
        <p:txBody>
          <a:bodyPr anchorCtr="0" anchor="t" bIns="91425" lIns="91425" spcFirstLastPara="1" rIns="91425" wrap="square" tIns="91425">
            <a:noAutofit/>
          </a:bodyPr>
          <a:lstStyle>
            <a:lvl1pPr indent="-381000" lvl="0" marL="457200" rtl="0" algn="ctr">
              <a:spcBef>
                <a:spcPts val="600"/>
              </a:spcBef>
              <a:spcAft>
                <a:spcPts val="0"/>
              </a:spcAft>
              <a:buSzPts val="2400"/>
              <a:buChar char="●"/>
              <a:defRPr sz="2400"/>
            </a:lvl1pPr>
            <a:lvl2pPr indent="-381000" lvl="1" marL="914400" rtl="0" algn="ctr">
              <a:spcBef>
                <a:spcPts val="0"/>
              </a:spcBef>
              <a:spcAft>
                <a:spcPts val="0"/>
              </a:spcAft>
              <a:buSzPts val="2400"/>
              <a:buChar char="○"/>
              <a:defRPr/>
            </a:lvl2pPr>
            <a:lvl3pPr indent="-381000" lvl="2" marL="1371600" rtl="0" algn="ctr">
              <a:spcBef>
                <a:spcPts val="0"/>
              </a:spcBef>
              <a:spcAft>
                <a:spcPts val="0"/>
              </a:spcAft>
              <a:buSzPts val="2400"/>
              <a:buChar char="■"/>
              <a:defRPr/>
            </a:lvl3pPr>
            <a:lvl4pPr indent="-342900" lvl="3" marL="1828800" rtl="0" algn="ctr">
              <a:spcBef>
                <a:spcPts val="0"/>
              </a:spcBef>
              <a:spcAft>
                <a:spcPts val="0"/>
              </a:spcAft>
              <a:buSzPts val="1800"/>
              <a:buChar char="●"/>
              <a:defRPr/>
            </a:lvl4pPr>
            <a:lvl5pPr indent="-342900" lvl="4" marL="2286000" rtl="0" algn="ctr">
              <a:spcBef>
                <a:spcPts val="0"/>
              </a:spcBef>
              <a:spcAft>
                <a:spcPts val="0"/>
              </a:spcAft>
              <a:buSzPts val="1800"/>
              <a:buChar char="○"/>
              <a:defRPr/>
            </a:lvl5pPr>
            <a:lvl6pPr indent="-342900" lvl="5" marL="2743200" rtl="0" algn="ctr">
              <a:spcBef>
                <a:spcPts val="0"/>
              </a:spcBef>
              <a:spcAft>
                <a:spcPts val="0"/>
              </a:spcAft>
              <a:buSzPts val="1800"/>
              <a:buChar char="■"/>
              <a:defRPr/>
            </a:lvl6pPr>
            <a:lvl7pPr indent="-342900" lvl="6" marL="3200400" rtl="0" algn="ctr">
              <a:spcBef>
                <a:spcPts val="0"/>
              </a:spcBef>
              <a:spcAft>
                <a:spcPts val="0"/>
              </a:spcAft>
              <a:buSzPts val="1800"/>
              <a:buChar char="●"/>
              <a:defRPr/>
            </a:lvl7pPr>
            <a:lvl8pPr indent="-342900" lvl="7" marL="3657600" rtl="0" algn="ctr">
              <a:spcBef>
                <a:spcPts val="0"/>
              </a:spcBef>
              <a:spcAft>
                <a:spcPts val="0"/>
              </a:spcAft>
              <a:buSzPts val="1800"/>
              <a:buChar char="○"/>
              <a:defRPr/>
            </a:lvl8pPr>
            <a:lvl9pPr indent="-342900" lvl="8" marL="4114800" algn="ctr">
              <a:spcBef>
                <a:spcPts val="0"/>
              </a:spcBef>
              <a:spcAft>
                <a:spcPts val="0"/>
              </a:spcAft>
              <a:buSzPts val="1800"/>
              <a:buChar char="■"/>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de">
  <p:cSld name="CAPTION_ONLY">
    <p:spTree>
      <p:nvGrpSpPr>
        <p:cNvPr id="21" name="Shape 21"/>
        <p:cNvGrpSpPr/>
        <p:nvPr/>
      </p:nvGrpSpPr>
      <p:grpSpPr>
        <a:xfrm>
          <a:off x="0" y="0"/>
          <a:ext cx="0" cy="0"/>
          <a:chOff x="0" y="0"/>
          <a:chExt cx="0" cy="0"/>
        </a:xfrm>
      </p:grpSpPr>
      <p:sp>
        <p:nvSpPr>
          <p:cNvPr id="22" name="Google Shape;22;p5"/>
          <p:cNvSpPr txBox="1"/>
          <p:nvPr/>
        </p:nvSpPr>
        <p:spPr>
          <a:xfrm>
            <a:off x="228600" y="341375"/>
            <a:ext cx="6349800" cy="119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4500">
                <a:solidFill>
                  <a:srgbClr val="FFFFFF"/>
                </a:solidFill>
                <a:latin typeface="Proxima Nova"/>
                <a:ea typeface="Proxima Nova"/>
                <a:cs typeface="Proxima Nova"/>
                <a:sym typeface="Proxima Nova"/>
              </a:rPr>
              <a:t>Do you think we do this?z</a:t>
            </a:r>
            <a:endParaRPr sz="4500">
              <a:solidFill>
                <a:srgbClr val="FFFFFF"/>
              </a:solidFill>
              <a:latin typeface="Proxima Nova"/>
              <a:ea typeface="Proxima Nova"/>
              <a:cs typeface="Proxima Nova"/>
              <a:sym typeface="Proxima Nova"/>
            </a:endParaRPr>
          </a:p>
        </p:txBody>
      </p:sp>
      <p:pic>
        <p:nvPicPr>
          <p:cNvPr descr="slide2.png" id="23" name="Google Shape;23;p5"/>
          <p:cNvPicPr preferRelativeResize="0"/>
          <p:nvPr/>
        </p:nvPicPr>
        <p:blipFill>
          <a:blip r:embed="rId2">
            <a:alphaModFix/>
          </a:blip>
          <a:stretch>
            <a:fillRect/>
          </a:stretch>
        </p:blipFill>
        <p:spPr>
          <a:xfrm>
            <a:off x="0" y="0"/>
            <a:ext cx="9144000" cy="5143500"/>
          </a:xfrm>
          <a:prstGeom prst="rect">
            <a:avLst/>
          </a:prstGeom>
          <a:noFill/>
          <a:ln>
            <a:noFill/>
          </a:ln>
        </p:spPr>
      </p:pic>
      <p:sp>
        <p:nvSpPr>
          <p:cNvPr id="24" name="Google Shape;24;p5"/>
          <p:cNvSpPr/>
          <p:nvPr/>
        </p:nvSpPr>
        <p:spPr>
          <a:xfrm>
            <a:off x="0" y="0"/>
            <a:ext cx="9144000" cy="1638600"/>
          </a:xfrm>
          <a:prstGeom prst="rect">
            <a:avLst/>
          </a:prstGeom>
          <a:solidFill>
            <a:srgbClr val="27A9E1">
              <a:alpha val="5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5"/>
          <p:cNvSpPr txBox="1"/>
          <p:nvPr>
            <p:ph type="title"/>
          </p:nvPr>
        </p:nvSpPr>
        <p:spPr>
          <a:xfrm>
            <a:off x="498050" y="307875"/>
            <a:ext cx="8229600" cy="1064100"/>
          </a:xfrm>
          <a:prstGeom prst="rect">
            <a:avLst/>
          </a:prstGeom>
        </p:spPr>
        <p:txBody>
          <a:bodyPr anchorCtr="0" anchor="b" bIns="91425" lIns="91425" spcFirstLastPara="1" rIns="91425" wrap="square" tIns="91425">
            <a:noAutofit/>
          </a:bodyPr>
          <a:lstStyle>
            <a:lvl1pPr lvl="0" rtl="0">
              <a:spcBef>
                <a:spcPts val="0"/>
              </a:spcBef>
              <a:spcAft>
                <a:spcPts val="0"/>
              </a:spcAft>
              <a:buNone/>
              <a:defRPr sz="3800">
                <a:solidFill>
                  <a:srgbClr val="FFFFFF"/>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a:spcBef>
                <a:spcPts val="0"/>
              </a:spcBef>
              <a:spcAft>
                <a:spcPts val="0"/>
              </a:spcAft>
              <a:buNone/>
              <a:defRPr/>
            </a:lvl9pPr>
          </a:lstStyle>
          <a:p/>
        </p:txBody>
      </p:sp>
      <p:sp>
        <p:nvSpPr>
          <p:cNvPr id="26" name="Google Shape;26;p5"/>
          <p:cNvSpPr txBox="1"/>
          <p:nvPr>
            <p:ph idx="1" type="body"/>
          </p:nvPr>
        </p:nvSpPr>
        <p:spPr>
          <a:xfrm>
            <a:off x="584850" y="1883525"/>
            <a:ext cx="7869300" cy="2522700"/>
          </a:xfrm>
          <a:prstGeom prst="rect">
            <a:avLst/>
          </a:prstGeom>
        </p:spPr>
        <p:txBody>
          <a:bodyPr anchorCtr="0" anchor="t" bIns="91425" lIns="91425" spcFirstLastPara="1" rIns="91425" wrap="square" tIns="91425">
            <a:noAutofit/>
          </a:bodyPr>
          <a:lstStyle>
            <a:lvl1pPr indent="-419100" lvl="0" marL="457200" rtl="0">
              <a:spcBef>
                <a:spcPts val="600"/>
              </a:spcBef>
              <a:spcAft>
                <a:spcPts val="0"/>
              </a:spcAft>
              <a:buSzPts val="3000"/>
              <a:buFont typeface="Courier New"/>
              <a:buChar char="●"/>
              <a:defRPr b="1">
                <a:latin typeface="Courier New"/>
                <a:ea typeface="Courier New"/>
                <a:cs typeface="Courier New"/>
                <a:sym typeface="Courier New"/>
              </a:defRPr>
            </a:lvl1pPr>
            <a:lvl2pPr indent="-381000" lvl="1" marL="914400" rtl="0">
              <a:spcBef>
                <a:spcPts val="0"/>
              </a:spcBef>
              <a:spcAft>
                <a:spcPts val="0"/>
              </a:spcAft>
              <a:buSzPts val="2400"/>
              <a:buFont typeface="Courier New"/>
              <a:buChar char="○"/>
              <a:defRPr b="1">
                <a:latin typeface="Courier New"/>
                <a:ea typeface="Courier New"/>
                <a:cs typeface="Courier New"/>
                <a:sym typeface="Courier New"/>
              </a:defRPr>
            </a:lvl2pPr>
            <a:lvl3pPr indent="-381000" lvl="2" marL="1371600" rtl="0">
              <a:spcBef>
                <a:spcPts val="0"/>
              </a:spcBef>
              <a:spcAft>
                <a:spcPts val="0"/>
              </a:spcAft>
              <a:buSzPts val="2400"/>
              <a:buFont typeface="Courier New"/>
              <a:buChar char="■"/>
              <a:defRPr b="1">
                <a:latin typeface="Courier New"/>
                <a:ea typeface="Courier New"/>
                <a:cs typeface="Courier New"/>
                <a:sym typeface="Courier New"/>
              </a:defRPr>
            </a:lvl3pPr>
            <a:lvl4pPr indent="-342900" lvl="3" marL="1828800" rtl="0">
              <a:spcBef>
                <a:spcPts val="0"/>
              </a:spcBef>
              <a:spcAft>
                <a:spcPts val="0"/>
              </a:spcAft>
              <a:buSzPts val="1800"/>
              <a:buFont typeface="Courier New"/>
              <a:buChar char="●"/>
              <a:defRPr b="1">
                <a:latin typeface="Courier New"/>
                <a:ea typeface="Courier New"/>
                <a:cs typeface="Courier New"/>
                <a:sym typeface="Courier New"/>
              </a:defRPr>
            </a:lvl4pPr>
            <a:lvl5pPr indent="-342900" lvl="4" marL="2286000" rtl="0">
              <a:spcBef>
                <a:spcPts val="0"/>
              </a:spcBef>
              <a:spcAft>
                <a:spcPts val="0"/>
              </a:spcAft>
              <a:buSzPts val="1800"/>
              <a:buFont typeface="Courier New"/>
              <a:buChar char="○"/>
              <a:defRPr b="1">
                <a:latin typeface="Courier New"/>
                <a:ea typeface="Courier New"/>
                <a:cs typeface="Courier New"/>
                <a:sym typeface="Courier New"/>
              </a:defRPr>
            </a:lvl5pPr>
            <a:lvl6pPr indent="-342900" lvl="5" marL="2743200" rtl="0">
              <a:spcBef>
                <a:spcPts val="0"/>
              </a:spcBef>
              <a:spcAft>
                <a:spcPts val="0"/>
              </a:spcAft>
              <a:buSzPts val="1800"/>
              <a:buFont typeface="Courier New"/>
              <a:buChar char="■"/>
              <a:defRPr b="1">
                <a:latin typeface="Courier New"/>
                <a:ea typeface="Courier New"/>
                <a:cs typeface="Courier New"/>
                <a:sym typeface="Courier New"/>
              </a:defRPr>
            </a:lvl6pPr>
            <a:lvl7pPr indent="-342900" lvl="6" marL="3200400" rtl="0">
              <a:spcBef>
                <a:spcPts val="0"/>
              </a:spcBef>
              <a:spcAft>
                <a:spcPts val="0"/>
              </a:spcAft>
              <a:buSzPts val="1800"/>
              <a:buFont typeface="Courier New"/>
              <a:buChar char="●"/>
              <a:defRPr b="1">
                <a:latin typeface="Courier New"/>
                <a:ea typeface="Courier New"/>
                <a:cs typeface="Courier New"/>
                <a:sym typeface="Courier New"/>
              </a:defRPr>
            </a:lvl7pPr>
            <a:lvl8pPr indent="-342900" lvl="7" marL="3657600" rtl="0">
              <a:spcBef>
                <a:spcPts val="0"/>
              </a:spcBef>
              <a:spcAft>
                <a:spcPts val="0"/>
              </a:spcAft>
              <a:buSzPts val="1800"/>
              <a:buFont typeface="Courier New"/>
              <a:buChar char="○"/>
              <a:defRPr b="1">
                <a:latin typeface="Courier New"/>
                <a:ea typeface="Courier New"/>
                <a:cs typeface="Courier New"/>
                <a:sym typeface="Courier New"/>
              </a:defRPr>
            </a:lvl8pPr>
            <a:lvl9pPr indent="-342900" lvl="8" marL="4114800">
              <a:spcBef>
                <a:spcPts val="0"/>
              </a:spcBef>
              <a:spcAft>
                <a:spcPts val="0"/>
              </a:spcAft>
              <a:buSzPts val="1800"/>
              <a:buFont typeface="Courier New"/>
              <a:buChar char="■"/>
              <a:defRPr b="1">
                <a:latin typeface="Courier New"/>
                <a:ea typeface="Courier New"/>
                <a:cs typeface="Courier New"/>
                <a:sym typeface="Courier New"/>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roducing concept" type="blank">
  <p:cSld name="BLANK">
    <p:bg>
      <p:bgPr>
        <a:blipFill>
          <a:blip r:embed="rId2">
            <a:alphaModFix/>
          </a:blip>
          <a:stretch>
            <a:fillRect/>
          </a:stretch>
        </a:blipFill>
      </p:bgPr>
    </p:bg>
    <p:spTree>
      <p:nvGrpSpPr>
        <p:cNvPr id="27" name="Shape 27"/>
        <p:cNvGrpSpPr/>
        <p:nvPr/>
      </p:nvGrpSpPr>
      <p:grpSpPr>
        <a:xfrm>
          <a:off x="0" y="0"/>
          <a:ext cx="0" cy="0"/>
          <a:chOff x="0" y="0"/>
          <a:chExt cx="0" cy="0"/>
        </a:xfrm>
      </p:grpSpPr>
      <p:sp>
        <p:nvSpPr>
          <p:cNvPr id="28" name="Google Shape;28;p6"/>
          <p:cNvSpPr txBox="1"/>
          <p:nvPr/>
        </p:nvSpPr>
        <p:spPr>
          <a:xfrm>
            <a:off x="1795350" y="541750"/>
            <a:ext cx="5553300" cy="60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solidFill>
                  <a:srgbClr val="FFFFFF"/>
                </a:solidFill>
                <a:latin typeface="Satisfy"/>
                <a:ea typeface="Satisfy"/>
                <a:cs typeface="Satisfy"/>
                <a:sym typeface="Satisfy"/>
              </a:rPr>
              <a:t>Introducing</a:t>
            </a:r>
            <a:endParaRPr sz="4800">
              <a:solidFill>
                <a:srgbClr val="FFFFFF"/>
              </a:solidFill>
              <a:latin typeface="Satisfy"/>
              <a:ea typeface="Satisfy"/>
              <a:cs typeface="Satisfy"/>
              <a:sym typeface="Satisfy"/>
            </a:endParaRPr>
          </a:p>
        </p:txBody>
      </p:sp>
      <p:sp>
        <p:nvSpPr>
          <p:cNvPr id="29" name="Google Shape;29;p6"/>
          <p:cNvSpPr txBox="1"/>
          <p:nvPr>
            <p:ph type="title"/>
          </p:nvPr>
        </p:nvSpPr>
        <p:spPr>
          <a:xfrm>
            <a:off x="1338025" y="2381575"/>
            <a:ext cx="6619500" cy="805800"/>
          </a:xfrm>
          <a:prstGeom prst="rect">
            <a:avLst/>
          </a:prstGeom>
        </p:spPr>
        <p:txBody>
          <a:bodyPr anchorCtr="0" anchor="b" bIns="91425" lIns="91425" spcFirstLastPara="1" rIns="91425" wrap="square" tIns="91425">
            <a:noAutofit/>
          </a:bodyPr>
          <a:lstStyle>
            <a:lvl1pPr lvl="0" rtl="0" algn="ctr">
              <a:spcBef>
                <a:spcPts val="0"/>
              </a:spcBef>
              <a:spcAft>
                <a:spcPts val="0"/>
              </a:spcAft>
              <a:buNone/>
              <a:defRPr sz="3000">
                <a:solidFill>
                  <a:srgbClr val="27A9E1"/>
                </a:solidFill>
                <a:latin typeface="Lemon"/>
                <a:ea typeface="Lemon"/>
                <a:cs typeface="Lemon"/>
                <a:sym typeface="Lemon"/>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algn="ctr">
              <a:spcBef>
                <a:spcPts val="0"/>
              </a:spcBef>
              <a:spcAft>
                <a:spcPts val="0"/>
              </a:spcAft>
              <a:buNone/>
              <a:defRPr/>
            </a:lvl9pPr>
          </a:lstStyle>
          <a:p/>
        </p:txBody>
      </p:sp>
      <p:sp>
        <p:nvSpPr>
          <p:cNvPr id="30" name="Google Shape;30;p6"/>
          <p:cNvSpPr txBox="1"/>
          <p:nvPr>
            <p:ph idx="1" type="subTitle"/>
          </p:nvPr>
        </p:nvSpPr>
        <p:spPr>
          <a:xfrm>
            <a:off x="641100" y="4029675"/>
            <a:ext cx="8014200" cy="603000"/>
          </a:xfrm>
          <a:prstGeom prst="rect">
            <a:avLst/>
          </a:prstGeom>
        </p:spPr>
        <p:txBody>
          <a:bodyPr anchorCtr="0" anchor="t" bIns="91425" lIns="91425" spcFirstLastPara="1" rIns="91425" wrap="square" tIns="91425">
            <a:noAutofit/>
          </a:bodyPr>
          <a:lstStyle>
            <a:lvl1pPr lvl="0" rtl="0">
              <a:spcBef>
                <a:spcPts val="600"/>
              </a:spcBef>
              <a:spcAft>
                <a:spcPts val="0"/>
              </a:spcAft>
              <a:buNone/>
              <a:defRPr sz="2000">
                <a:solidFill>
                  <a:srgbClr val="333333"/>
                </a:solidFill>
              </a:defRPr>
            </a:lvl1pPr>
            <a:lvl2pPr lvl="1" rtl="0">
              <a:spcBef>
                <a:spcPts val="600"/>
              </a:spcBef>
              <a:spcAft>
                <a:spcPts val="0"/>
              </a:spcAft>
              <a:buNone/>
              <a:defRPr/>
            </a:lvl2pPr>
            <a:lvl3pPr lvl="2" rtl="0">
              <a:spcBef>
                <a:spcPts val="600"/>
              </a:spcBef>
              <a:spcAft>
                <a:spcPts val="0"/>
              </a:spcAft>
              <a:buNone/>
              <a:defRPr/>
            </a:lvl3pPr>
            <a:lvl4pPr lvl="3" rtl="0">
              <a:spcBef>
                <a:spcPts val="600"/>
              </a:spcBef>
              <a:spcAft>
                <a:spcPts val="0"/>
              </a:spcAft>
              <a:buNone/>
              <a:defRPr/>
            </a:lvl4pPr>
            <a:lvl5pPr lvl="4" rtl="0">
              <a:spcBef>
                <a:spcPts val="600"/>
              </a:spcBef>
              <a:spcAft>
                <a:spcPts val="0"/>
              </a:spcAft>
              <a:buNone/>
              <a:defRPr/>
            </a:lvl5pPr>
            <a:lvl6pPr lvl="5" rtl="0">
              <a:spcBef>
                <a:spcPts val="600"/>
              </a:spcBef>
              <a:spcAft>
                <a:spcPts val="0"/>
              </a:spcAft>
              <a:buNone/>
              <a:defRPr/>
            </a:lvl6pPr>
            <a:lvl7pPr lvl="6" rtl="0">
              <a:spcBef>
                <a:spcPts val="600"/>
              </a:spcBef>
              <a:spcAft>
                <a:spcPts val="0"/>
              </a:spcAft>
              <a:buNone/>
              <a:defRPr/>
            </a:lvl7pPr>
            <a:lvl8pPr lvl="7" rtl="0">
              <a:spcBef>
                <a:spcPts val="600"/>
              </a:spcBef>
              <a:spcAft>
                <a:spcPts val="0"/>
              </a:spcAft>
              <a:buNone/>
              <a:defRPr/>
            </a:lvl8pPr>
            <a:lvl9pPr lvl="8">
              <a:spcBef>
                <a:spcPts val="600"/>
              </a:spcBef>
              <a:spcAft>
                <a:spcPts val="0"/>
              </a:spcAft>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roducing for loop (example)">
  <p:cSld name="BLANK_1">
    <p:bg>
      <p:bgPr>
        <a:blipFill>
          <a:blip r:embed="rId2">
            <a:alphaModFix/>
          </a:blip>
          <a:stretch>
            <a:fillRect/>
          </a:stretch>
        </a:blipFill>
      </p:bgPr>
    </p:bg>
    <p:spTree>
      <p:nvGrpSpPr>
        <p:cNvPr id="31" name="Shape 31"/>
        <p:cNvGrpSpPr/>
        <p:nvPr/>
      </p:nvGrpSpPr>
      <p:grpSpPr>
        <a:xfrm>
          <a:off x="0" y="0"/>
          <a:ext cx="0" cy="0"/>
          <a:chOff x="0" y="0"/>
          <a:chExt cx="0" cy="0"/>
        </a:xfrm>
      </p:grpSpPr>
      <p:sp>
        <p:nvSpPr>
          <p:cNvPr id="32" name="Google Shape;32;p7"/>
          <p:cNvSpPr txBox="1"/>
          <p:nvPr/>
        </p:nvSpPr>
        <p:spPr>
          <a:xfrm>
            <a:off x="1795350" y="541750"/>
            <a:ext cx="5553300" cy="60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solidFill>
                  <a:srgbClr val="FFFFFF"/>
                </a:solidFill>
                <a:latin typeface="Satisfy"/>
                <a:ea typeface="Satisfy"/>
                <a:cs typeface="Satisfy"/>
                <a:sym typeface="Satisfy"/>
              </a:rPr>
              <a:t>Introducing</a:t>
            </a:r>
            <a:endParaRPr sz="4800">
              <a:solidFill>
                <a:srgbClr val="FFFFFF"/>
              </a:solidFill>
              <a:latin typeface="Satisfy"/>
              <a:ea typeface="Satisfy"/>
              <a:cs typeface="Satisfy"/>
              <a:sym typeface="Satisfy"/>
            </a:endParaRPr>
          </a:p>
        </p:txBody>
      </p:sp>
      <p:sp>
        <p:nvSpPr>
          <p:cNvPr id="33" name="Google Shape;33;p7"/>
          <p:cNvSpPr txBox="1"/>
          <p:nvPr/>
        </p:nvSpPr>
        <p:spPr>
          <a:xfrm>
            <a:off x="1994550" y="2109650"/>
            <a:ext cx="5154900" cy="785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000">
                <a:solidFill>
                  <a:srgbClr val="27A9E1"/>
                </a:solidFill>
                <a:latin typeface="Lemon"/>
                <a:ea typeface="Lemon"/>
                <a:cs typeface="Lemon"/>
                <a:sym typeface="Lemon"/>
              </a:rPr>
              <a:t>THE FOR LOOP</a:t>
            </a:r>
            <a:endParaRPr sz="3000">
              <a:solidFill>
                <a:srgbClr val="27A9E1"/>
              </a:solidFill>
              <a:latin typeface="Lemon"/>
              <a:ea typeface="Lemon"/>
              <a:cs typeface="Lemon"/>
              <a:sym typeface="Lemon"/>
            </a:endParaRPr>
          </a:p>
        </p:txBody>
      </p:sp>
      <p:sp>
        <p:nvSpPr>
          <p:cNvPr id="34" name="Google Shape;34;p7"/>
          <p:cNvSpPr txBox="1"/>
          <p:nvPr/>
        </p:nvSpPr>
        <p:spPr>
          <a:xfrm>
            <a:off x="592575" y="4036225"/>
            <a:ext cx="8047800" cy="60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000">
                <a:solidFill>
                  <a:srgbClr val="333333"/>
                </a:solidFill>
                <a:latin typeface="Proxima Nova"/>
                <a:ea typeface="Proxima Nova"/>
                <a:cs typeface="Proxima Nova"/>
                <a:sym typeface="Proxima Nova"/>
              </a:rPr>
              <a:t>For loops let Karel repeat a section of code a fixed number of times</a:t>
            </a:r>
            <a:endParaRPr sz="2000">
              <a:solidFill>
                <a:srgbClr val="333333"/>
              </a:solidFill>
              <a:latin typeface="Proxima Nova"/>
              <a:ea typeface="Proxima Nova"/>
              <a:cs typeface="Proxima Nova"/>
              <a:sym typeface="Proxima Nova"/>
            </a:endParaRPr>
          </a:p>
          <a:p>
            <a:pPr indent="0" lvl="0" marL="0" rtl="0" algn="l">
              <a:spcBef>
                <a:spcPts val="0"/>
              </a:spcBef>
              <a:spcAft>
                <a:spcPts val="0"/>
              </a:spcAft>
              <a:buNone/>
            </a:pPr>
            <a:r>
              <a:t/>
            </a:r>
            <a:endParaRPr sz="2000">
              <a:solidFill>
                <a:srgbClr val="333333"/>
              </a:solidFill>
              <a:latin typeface="Proxima Nova"/>
              <a:ea typeface="Proxima Nova"/>
              <a:cs typeface="Proxima Nova"/>
              <a:sym typeface="Proxima Nova"/>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roducing concept 2">
  <p:cSld name="CUSTOM_2">
    <p:bg>
      <p:bgPr>
        <a:blipFill>
          <a:blip r:embed="rId2">
            <a:alphaModFix/>
          </a:blip>
          <a:stretch>
            <a:fillRect/>
          </a:stretch>
        </a:blipFill>
      </p:bgPr>
    </p:bg>
    <p:spTree>
      <p:nvGrpSpPr>
        <p:cNvPr id="35" name="Shape 35"/>
        <p:cNvGrpSpPr/>
        <p:nvPr/>
      </p:nvGrpSpPr>
      <p:grpSpPr>
        <a:xfrm>
          <a:off x="0" y="0"/>
          <a:ext cx="0" cy="0"/>
          <a:chOff x="0" y="0"/>
          <a:chExt cx="0" cy="0"/>
        </a:xfrm>
      </p:grpSpPr>
      <p:sp>
        <p:nvSpPr>
          <p:cNvPr id="36" name="Google Shape;36;p8"/>
          <p:cNvSpPr txBox="1"/>
          <p:nvPr/>
        </p:nvSpPr>
        <p:spPr>
          <a:xfrm>
            <a:off x="1795350" y="275550"/>
            <a:ext cx="5553300" cy="60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solidFill>
                  <a:srgbClr val="FFFFFF"/>
                </a:solidFill>
                <a:latin typeface="Satisfy"/>
                <a:ea typeface="Satisfy"/>
                <a:cs typeface="Satisfy"/>
                <a:sym typeface="Satisfy"/>
              </a:rPr>
              <a:t>Introducing</a:t>
            </a:r>
            <a:endParaRPr sz="4800">
              <a:solidFill>
                <a:srgbClr val="FFFFFF"/>
              </a:solidFill>
              <a:latin typeface="Satisfy"/>
              <a:ea typeface="Satisfy"/>
              <a:cs typeface="Satisfy"/>
              <a:sym typeface="Satisfy"/>
            </a:endParaRPr>
          </a:p>
        </p:txBody>
      </p:sp>
      <p:sp>
        <p:nvSpPr>
          <p:cNvPr id="37" name="Google Shape;37;p8"/>
          <p:cNvSpPr txBox="1"/>
          <p:nvPr>
            <p:ph type="title"/>
          </p:nvPr>
        </p:nvSpPr>
        <p:spPr>
          <a:xfrm>
            <a:off x="2263875" y="1838250"/>
            <a:ext cx="4699800" cy="1983300"/>
          </a:xfrm>
          <a:prstGeom prst="rect">
            <a:avLst/>
          </a:prstGeom>
        </p:spPr>
        <p:txBody>
          <a:bodyPr anchorCtr="0" anchor="b" bIns="91425" lIns="91425" spcFirstLastPara="1" rIns="91425" wrap="square" tIns="91425">
            <a:noAutofit/>
          </a:bodyPr>
          <a:lstStyle>
            <a:lvl1pPr lvl="0" rtl="0" algn="ctr">
              <a:spcBef>
                <a:spcPts val="0"/>
              </a:spcBef>
              <a:spcAft>
                <a:spcPts val="0"/>
              </a:spcAft>
              <a:buNone/>
              <a:defRPr>
                <a:solidFill>
                  <a:srgbClr val="27A9E1"/>
                </a:solidFill>
                <a:latin typeface="Lemon"/>
                <a:ea typeface="Lemon"/>
                <a:cs typeface="Lemon"/>
                <a:sym typeface="Lemon"/>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a:spcBef>
                <a:spcPts val="0"/>
              </a:spcBef>
              <a:spcAft>
                <a:spcPts val="0"/>
              </a:spcAft>
              <a:buNone/>
              <a:defRPr/>
            </a:lvl9pPr>
          </a:lstStyle>
          <a:p/>
        </p:txBody>
      </p:sp>
      <p:sp>
        <p:nvSpPr>
          <p:cNvPr id="38" name="Google Shape;38;p8"/>
          <p:cNvSpPr txBox="1"/>
          <p:nvPr>
            <p:ph idx="1" type="subTitle"/>
          </p:nvPr>
        </p:nvSpPr>
        <p:spPr>
          <a:xfrm>
            <a:off x="661050" y="4174575"/>
            <a:ext cx="8014200" cy="603000"/>
          </a:xfrm>
          <a:prstGeom prst="rect">
            <a:avLst/>
          </a:prstGeom>
        </p:spPr>
        <p:txBody>
          <a:bodyPr anchorCtr="0" anchor="t" bIns="91425" lIns="91425" spcFirstLastPara="1" rIns="91425" wrap="square" tIns="91425">
            <a:noAutofit/>
          </a:bodyPr>
          <a:lstStyle>
            <a:lvl1pPr lvl="0" rtl="0">
              <a:spcBef>
                <a:spcPts val="600"/>
              </a:spcBef>
              <a:spcAft>
                <a:spcPts val="0"/>
              </a:spcAft>
              <a:buNone/>
              <a:defRPr sz="2000">
                <a:solidFill>
                  <a:srgbClr val="333333"/>
                </a:solidFill>
              </a:defRPr>
            </a:lvl1pPr>
            <a:lvl2pPr lvl="1" rtl="0">
              <a:spcBef>
                <a:spcPts val="600"/>
              </a:spcBef>
              <a:spcAft>
                <a:spcPts val="0"/>
              </a:spcAft>
              <a:buNone/>
              <a:defRPr/>
            </a:lvl2pPr>
            <a:lvl3pPr lvl="2" rtl="0">
              <a:spcBef>
                <a:spcPts val="600"/>
              </a:spcBef>
              <a:spcAft>
                <a:spcPts val="0"/>
              </a:spcAft>
              <a:buNone/>
              <a:defRPr/>
            </a:lvl3pPr>
            <a:lvl4pPr lvl="3" rtl="0">
              <a:spcBef>
                <a:spcPts val="600"/>
              </a:spcBef>
              <a:spcAft>
                <a:spcPts val="0"/>
              </a:spcAft>
              <a:buNone/>
              <a:defRPr/>
            </a:lvl4pPr>
            <a:lvl5pPr lvl="4" rtl="0">
              <a:spcBef>
                <a:spcPts val="600"/>
              </a:spcBef>
              <a:spcAft>
                <a:spcPts val="0"/>
              </a:spcAft>
              <a:buNone/>
              <a:defRPr/>
            </a:lvl5pPr>
            <a:lvl6pPr lvl="5" rtl="0">
              <a:spcBef>
                <a:spcPts val="600"/>
              </a:spcBef>
              <a:spcAft>
                <a:spcPts val="0"/>
              </a:spcAft>
              <a:buNone/>
              <a:defRPr/>
            </a:lvl6pPr>
            <a:lvl7pPr lvl="6" rtl="0">
              <a:spcBef>
                <a:spcPts val="600"/>
              </a:spcBef>
              <a:spcAft>
                <a:spcPts val="0"/>
              </a:spcAft>
              <a:buNone/>
              <a:defRPr/>
            </a:lvl7pPr>
            <a:lvl8pPr lvl="7" rtl="0">
              <a:spcBef>
                <a:spcPts val="600"/>
              </a:spcBef>
              <a:spcAft>
                <a:spcPts val="0"/>
              </a:spcAft>
              <a:buNone/>
              <a:defRPr/>
            </a:lvl8pPr>
            <a:lvl9pPr lvl="8">
              <a:spcBef>
                <a:spcPts val="600"/>
              </a:spcBef>
              <a:spcAft>
                <a:spcPts val="0"/>
              </a:spcAft>
              <a:buN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roducing concept 2 example">
  <p:cSld name="CUSTOM_2_1">
    <p:bg>
      <p:bgPr>
        <a:blipFill>
          <a:blip r:embed="rId2">
            <a:alphaModFix/>
          </a:blip>
          <a:stretch>
            <a:fillRect/>
          </a:stretch>
        </a:blipFill>
      </p:bgPr>
    </p:bg>
    <p:spTree>
      <p:nvGrpSpPr>
        <p:cNvPr id="39" name="Shape 39"/>
        <p:cNvGrpSpPr/>
        <p:nvPr/>
      </p:nvGrpSpPr>
      <p:grpSpPr>
        <a:xfrm>
          <a:off x="0" y="0"/>
          <a:ext cx="0" cy="0"/>
          <a:chOff x="0" y="0"/>
          <a:chExt cx="0" cy="0"/>
        </a:xfrm>
      </p:grpSpPr>
      <p:sp>
        <p:nvSpPr>
          <p:cNvPr id="40" name="Google Shape;40;p9"/>
          <p:cNvSpPr txBox="1"/>
          <p:nvPr/>
        </p:nvSpPr>
        <p:spPr>
          <a:xfrm>
            <a:off x="1795350" y="275550"/>
            <a:ext cx="5553300" cy="60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solidFill>
                  <a:srgbClr val="FFFFFF"/>
                </a:solidFill>
                <a:latin typeface="Satisfy"/>
                <a:ea typeface="Satisfy"/>
                <a:cs typeface="Satisfy"/>
                <a:sym typeface="Satisfy"/>
              </a:rPr>
              <a:t>Introducing</a:t>
            </a:r>
            <a:endParaRPr sz="4800">
              <a:solidFill>
                <a:srgbClr val="FFFFFF"/>
              </a:solidFill>
              <a:latin typeface="Satisfy"/>
              <a:ea typeface="Satisfy"/>
              <a:cs typeface="Satisfy"/>
              <a:sym typeface="Satisfy"/>
            </a:endParaRPr>
          </a:p>
        </p:txBody>
      </p:sp>
      <p:sp>
        <p:nvSpPr>
          <p:cNvPr id="41" name="Google Shape;41;p9"/>
          <p:cNvSpPr txBox="1"/>
          <p:nvPr/>
        </p:nvSpPr>
        <p:spPr>
          <a:xfrm>
            <a:off x="1994550" y="1967388"/>
            <a:ext cx="5154900" cy="785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000">
                <a:solidFill>
                  <a:srgbClr val="27A9E1"/>
                </a:solidFill>
                <a:latin typeface="Lemon"/>
                <a:ea typeface="Lemon"/>
                <a:cs typeface="Lemon"/>
                <a:sym typeface="Lemon"/>
              </a:rPr>
              <a:t>THE </a:t>
            </a:r>
            <a:endParaRPr sz="4000">
              <a:solidFill>
                <a:srgbClr val="27A9E1"/>
              </a:solidFill>
              <a:latin typeface="Lemon"/>
              <a:ea typeface="Lemon"/>
              <a:cs typeface="Lemon"/>
              <a:sym typeface="Lemon"/>
            </a:endParaRPr>
          </a:p>
          <a:p>
            <a:pPr indent="0" lvl="0" marL="0" rtl="0" algn="ctr">
              <a:spcBef>
                <a:spcPts val="0"/>
              </a:spcBef>
              <a:spcAft>
                <a:spcPts val="0"/>
              </a:spcAft>
              <a:buNone/>
            </a:pPr>
            <a:r>
              <a:rPr lang="en" sz="4000">
                <a:solidFill>
                  <a:srgbClr val="27A9E1"/>
                </a:solidFill>
                <a:latin typeface="Lemon"/>
                <a:ea typeface="Lemon"/>
                <a:cs typeface="Lemon"/>
                <a:sym typeface="Lemon"/>
              </a:rPr>
              <a:t>FOR LOOP</a:t>
            </a:r>
            <a:endParaRPr sz="4000">
              <a:solidFill>
                <a:srgbClr val="27A9E1"/>
              </a:solidFill>
              <a:latin typeface="Lemon"/>
              <a:ea typeface="Lemon"/>
              <a:cs typeface="Lemon"/>
              <a:sym typeface="Lemon"/>
            </a:endParaRPr>
          </a:p>
        </p:txBody>
      </p:sp>
      <p:sp>
        <p:nvSpPr>
          <p:cNvPr id="42" name="Google Shape;42;p9"/>
          <p:cNvSpPr txBox="1"/>
          <p:nvPr/>
        </p:nvSpPr>
        <p:spPr>
          <a:xfrm>
            <a:off x="592575" y="4264825"/>
            <a:ext cx="8047800" cy="60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000">
                <a:solidFill>
                  <a:srgbClr val="333333"/>
                </a:solidFill>
                <a:latin typeface="Proxima Nova"/>
                <a:ea typeface="Proxima Nova"/>
                <a:cs typeface="Proxima Nova"/>
                <a:sym typeface="Proxima Nova"/>
              </a:rPr>
              <a:t>For loops let Karel repeat a section of code a fixed number of times</a:t>
            </a:r>
            <a:endParaRPr sz="2000">
              <a:solidFill>
                <a:srgbClr val="333333"/>
              </a:solidFill>
              <a:latin typeface="Proxima Nova"/>
              <a:ea typeface="Proxima Nova"/>
              <a:cs typeface="Proxima Nova"/>
              <a:sym typeface="Proxima Nova"/>
            </a:endParaRPr>
          </a:p>
          <a:p>
            <a:pPr indent="0" lvl="0" marL="0" rtl="0" algn="l">
              <a:spcBef>
                <a:spcPts val="0"/>
              </a:spcBef>
              <a:spcAft>
                <a:spcPts val="0"/>
              </a:spcAft>
              <a:buNone/>
            </a:pPr>
            <a:r>
              <a:t/>
            </a:r>
            <a:endParaRPr sz="2000">
              <a:solidFill>
                <a:srgbClr val="333333"/>
              </a:solidFill>
              <a:latin typeface="Proxima Nova"/>
              <a:ea typeface="Proxima Nova"/>
              <a:cs typeface="Proxima Nova"/>
              <a:sym typeface="Proxima Nova"/>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ighlighting code ">
  <p:cSld name="CUSTOM_5">
    <p:spTree>
      <p:nvGrpSpPr>
        <p:cNvPr id="43" name="Shape 43"/>
        <p:cNvGrpSpPr/>
        <p:nvPr/>
      </p:nvGrpSpPr>
      <p:grpSpPr>
        <a:xfrm>
          <a:off x="0" y="0"/>
          <a:ext cx="0" cy="0"/>
          <a:chOff x="0" y="0"/>
          <a:chExt cx="0" cy="0"/>
        </a:xfrm>
      </p:grpSpPr>
      <p:sp>
        <p:nvSpPr>
          <p:cNvPr id="44" name="Google Shape;44;p10"/>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a:spcBef>
                <a:spcPts val="0"/>
              </a:spcBef>
              <a:spcAft>
                <a:spcPts val="0"/>
              </a:spcAft>
              <a:buNone/>
              <a:defRPr/>
            </a:lvl9pPr>
          </a:lstStyle>
          <a:p/>
        </p:txBody>
      </p:sp>
      <p:pic>
        <p:nvPicPr>
          <p:cNvPr descr="slide2.png" id="45" name="Google Shape;45;p10"/>
          <p:cNvPicPr preferRelativeResize="0"/>
          <p:nvPr/>
        </p:nvPicPr>
        <p:blipFill>
          <a:blip r:embed="rId2">
            <a:alphaModFix/>
          </a:blip>
          <a:stretch>
            <a:fillRect/>
          </a:stretch>
        </p:blipFill>
        <p:spPr>
          <a:xfrm>
            <a:off x="0" y="0"/>
            <a:ext cx="9144000" cy="3834875"/>
          </a:xfrm>
          <a:prstGeom prst="rect">
            <a:avLst/>
          </a:prstGeom>
          <a:noFill/>
          <a:ln>
            <a:noFill/>
          </a:ln>
        </p:spPr>
      </p:pic>
      <p:sp>
        <p:nvSpPr>
          <p:cNvPr id="46" name="Google Shape;46;p10"/>
          <p:cNvSpPr/>
          <p:nvPr/>
        </p:nvSpPr>
        <p:spPr>
          <a:xfrm>
            <a:off x="0" y="0"/>
            <a:ext cx="9144000" cy="1198200"/>
          </a:xfrm>
          <a:prstGeom prst="rect">
            <a:avLst/>
          </a:prstGeom>
          <a:solidFill>
            <a:srgbClr val="27A9E1">
              <a:alpha val="5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10"/>
          <p:cNvSpPr txBox="1"/>
          <p:nvPr/>
        </p:nvSpPr>
        <p:spPr>
          <a:xfrm>
            <a:off x="396250" y="137825"/>
            <a:ext cx="3971100" cy="140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4500">
                <a:solidFill>
                  <a:srgbClr val="FFFFFF"/>
                </a:solidFill>
                <a:latin typeface="Proxima Nova"/>
                <a:ea typeface="Proxima Nova"/>
                <a:cs typeface="Proxima Nova"/>
                <a:sym typeface="Proxima Nova"/>
              </a:rPr>
              <a:t>For Loops </a:t>
            </a:r>
            <a:endParaRPr b="1" sz="4500">
              <a:solidFill>
                <a:srgbClr val="FFFFFF"/>
              </a:solidFill>
              <a:latin typeface="Proxima Nova"/>
              <a:ea typeface="Proxima Nova"/>
              <a:cs typeface="Proxima Nova"/>
              <a:sym typeface="Proxima Nova"/>
            </a:endParaRPr>
          </a:p>
        </p:txBody>
      </p:sp>
      <p:sp>
        <p:nvSpPr>
          <p:cNvPr id="48" name="Google Shape;48;p10"/>
          <p:cNvSpPr txBox="1"/>
          <p:nvPr/>
        </p:nvSpPr>
        <p:spPr>
          <a:xfrm>
            <a:off x="472450" y="1679332"/>
            <a:ext cx="8229600" cy="4620300"/>
          </a:xfrm>
          <a:prstGeom prst="rect">
            <a:avLst/>
          </a:prstGeom>
          <a:noFill/>
          <a:ln>
            <a:noFill/>
          </a:ln>
        </p:spPr>
        <p:txBody>
          <a:bodyPr anchorCtr="0" anchor="t" bIns="91425" lIns="91425" spcFirstLastPara="1" rIns="91425" wrap="square" tIns="91425">
            <a:noAutofit/>
          </a:bodyPr>
          <a:lstStyle/>
          <a:p>
            <a:pPr indent="0" lvl="0" marL="0" rtl="0" algn="l">
              <a:spcBef>
                <a:spcPts val="600"/>
              </a:spcBef>
              <a:spcAft>
                <a:spcPts val="0"/>
              </a:spcAft>
              <a:buNone/>
            </a:pPr>
            <a:r>
              <a:rPr b="1" lang="en" sz="3000">
                <a:solidFill>
                  <a:srgbClr val="333333"/>
                </a:solidFill>
                <a:latin typeface="Courier New"/>
                <a:ea typeface="Courier New"/>
                <a:cs typeface="Courier New"/>
                <a:sym typeface="Courier New"/>
              </a:rPr>
              <a:t>for(var i = 0; i &lt; </a:t>
            </a:r>
            <a:r>
              <a:rPr b="1" i="1" lang="en" sz="3000">
                <a:solidFill>
                  <a:srgbClr val="27A9E1"/>
                </a:solidFill>
                <a:latin typeface="Courier New"/>
                <a:ea typeface="Courier New"/>
                <a:cs typeface="Courier New"/>
                <a:sym typeface="Courier New"/>
              </a:rPr>
              <a:t>count</a:t>
            </a:r>
            <a:r>
              <a:rPr b="1" lang="en" sz="3000">
                <a:solidFill>
                  <a:srgbClr val="333333"/>
                </a:solidFill>
                <a:latin typeface="Courier New"/>
                <a:ea typeface="Courier New"/>
                <a:cs typeface="Courier New"/>
                <a:sym typeface="Courier New"/>
              </a:rPr>
              <a:t>; i++){</a:t>
            </a:r>
            <a:endParaRPr b="1" sz="3000">
              <a:solidFill>
                <a:srgbClr val="333333"/>
              </a:solidFill>
              <a:latin typeface="Courier New"/>
              <a:ea typeface="Courier New"/>
              <a:cs typeface="Courier New"/>
              <a:sym typeface="Courier New"/>
            </a:endParaRPr>
          </a:p>
          <a:p>
            <a:pPr indent="0" lvl="0" marL="0" rtl="0" algn="l">
              <a:spcBef>
                <a:spcPts val="600"/>
              </a:spcBef>
              <a:spcAft>
                <a:spcPts val="0"/>
              </a:spcAft>
              <a:buNone/>
            </a:pPr>
            <a:r>
              <a:rPr b="1" lang="en" sz="3000">
                <a:solidFill>
                  <a:srgbClr val="333333"/>
                </a:solidFill>
                <a:latin typeface="Courier New"/>
                <a:ea typeface="Courier New"/>
                <a:cs typeface="Courier New"/>
                <a:sym typeface="Courier New"/>
              </a:rPr>
              <a:t>  /* code to execute </a:t>
            </a:r>
            <a:r>
              <a:rPr b="1" i="1" lang="en" sz="3000">
                <a:solidFill>
                  <a:srgbClr val="333333"/>
                </a:solidFill>
                <a:latin typeface="Courier New"/>
                <a:ea typeface="Courier New"/>
                <a:cs typeface="Courier New"/>
                <a:sym typeface="Courier New"/>
              </a:rPr>
              <a:t>count</a:t>
            </a:r>
            <a:r>
              <a:rPr b="1" lang="en" sz="3000">
                <a:solidFill>
                  <a:srgbClr val="333333"/>
                </a:solidFill>
                <a:latin typeface="Courier New"/>
                <a:ea typeface="Courier New"/>
                <a:cs typeface="Courier New"/>
                <a:sym typeface="Courier New"/>
              </a:rPr>
              <a:t> times */</a:t>
            </a:r>
            <a:endParaRPr b="1" sz="3000">
              <a:solidFill>
                <a:srgbClr val="333333"/>
              </a:solidFill>
              <a:latin typeface="Courier New"/>
              <a:ea typeface="Courier New"/>
              <a:cs typeface="Courier New"/>
              <a:sym typeface="Courier New"/>
            </a:endParaRPr>
          </a:p>
          <a:p>
            <a:pPr indent="0" lvl="0" marL="0" rtl="0" algn="l">
              <a:spcBef>
                <a:spcPts val="600"/>
              </a:spcBef>
              <a:spcAft>
                <a:spcPts val="0"/>
              </a:spcAft>
              <a:buNone/>
            </a:pPr>
            <a:r>
              <a:rPr b="1" lang="en" sz="3000">
                <a:solidFill>
                  <a:srgbClr val="333333"/>
                </a:solidFill>
                <a:latin typeface="Courier New"/>
                <a:ea typeface="Courier New"/>
                <a:cs typeface="Courier New"/>
                <a:sym typeface="Courier New"/>
              </a:rPr>
              <a:t>}</a:t>
            </a:r>
            <a:endParaRPr b="1" sz="3000">
              <a:solidFill>
                <a:srgbClr val="333333"/>
              </a:solidFill>
              <a:latin typeface="Courier New"/>
              <a:ea typeface="Courier New"/>
              <a:cs typeface="Courier New"/>
              <a:sym typeface="Courier New"/>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theme" Target="../theme/theme2.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57200" y="205978"/>
            <a:ext cx="8229600" cy="85725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rgbClr val="333333"/>
              </a:buClr>
              <a:buSzPts val="3600"/>
              <a:buFont typeface="Proxima Nova"/>
              <a:buNone/>
              <a:defRPr sz="3600">
                <a:solidFill>
                  <a:srgbClr val="333333"/>
                </a:solidFill>
                <a:latin typeface="Proxima Nova"/>
                <a:ea typeface="Proxima Nova"/>
                <a:cs typeface="Proxima Nova"/>
                <a:sym typeface="Proxima Nova"/>
              </a:defRPr>
            </a:lvl1pPr>
            <a:lvl2pPr lvl="1">
              <a:spcBef>
                <a:spcPts val="0"/>
              </a:spcBef>
              <a:spcAft>
                <a:spcPts val="0"/>
              </a:spcAft>
              <a:buClr>
                <a:srgbClr val="555555"/>
              </a:buClr>
              <a:buSzPts val="3600"/>
              <a:buNone/>
              <a:defRPr b="1" sz="3600">
                <a:solidFill>
                  <a:srgbClr val="555555"/>
                </a:solidFill>
              </a:defRPr>
            </a:lvl2pPr>
            <a:lvl3pPr lvl="2">
              <a:spcBef>
                <a:spcPts val="0"/>
              </a:spcBef>
              <a:spcAft>
                <a:spcPts val="0"/>
              </a:spcAft>
              <a:buClr>
                <a:srgbClr val="555555"/>
              </a:buClr>
              <a:buSzPts val="3600"/>
              <a:buNone/>
              <a:defRPr b="1" sz="3600">
                <a:solidFill>
                  <a:srgbClr val="555555"/>
                </a:solidFill>
              </a:defRPr>
            </a:lvl3pPr>
            <a:lvl4pPr lvl="3">
              <a:spcBef>
                <a:spcPts val="0"/>
              </a:spcBef>
              <a:spcAft>
                <a:spcPts val="0"/>
              </a:spcAft>
              <a:buClr>
                <a:srgbClr val="555555"/>
              </a:buClr>
              <a:buSzPts val="3600"/>
              <a:buNone/>
              <a:defRPr b="1" sz="3600">
                <a:solidFill>
                  <a:srgbClr val="555555"/>
                </a:solidFill>
              </a:defRPr>
            </a:lvl4pPr>
            <a:lvl5pPr lvl="4">
              <a:spcBef>
                <a:spcPts val="0"/>
              </a:spcBef>
              <a:spcAft>
                <a:spcPts val="0"/>
              </a:spcAft>
              <a:buClr>
                <a:srgbClr val="555555"/>
              </a:buClr>
              <a:buSzPts val="3600"/>
              <a:buNone/>
              <a:defRPr b="1" sz="3600">
                <a:solidFill>
                  <a:srgbClr val="555555"/>
                </a:solidFill>
              </a:defRPr>
            </a:lvl5pPr>
            <a:lvl6pPr lvl="5">
              <a:spcBef>
                <a:spcPts val="0"/>
              </a:spcBef>
              <a:spcAft>
                <a:spcPts val="0"/>
              </a:spcAft>
              <a:buClr>
                <a:srgbClr val="555555"/>
              </a:buClr>
              <a:buSzPts val="3600"/>
              <a:buNone/>
              <a:defRPr b="1" sz="3600">
                <a:solidFill>
                  <a:srgbClr val="555555"/>
                </a:solidFill>
              </a:defRPr>
            </a:lvl6pPr>
            <a:lvl7pPr lvl="6">
              <a:spcBef>
                <a:spcPts val="0"/>
              </a:spcBef>
              <a:spcAft>
                <a:spcPts val="0"/>
              </a:spcAft>
              <a:buClr>
                <a:srgbClr val="555555"/>
              </a:buClr>
              <a:buSzPts val="3600"/>
              <a:buNone/>
              <a:defRPr b="1" sz="3600">
                <a:solidFill>
                  <a:srgbClr val="555555"/>
                </a:solidFill>
              </a:defRPr>
            </a:lvl7pPr>
            <a:lvl8pPr lvl="7">
              <a:spcBef>
                <a:spcPts val="0"/>
              </a:spcBef>
              <a:spcAft>
                <a:spcPts val="0"/>
              </a:spcAft>
              <a:buClr>
                <a:srgbClr val="555555"/>
              </a:buClr>
              <a:buSzPts val="3600"/>
              <a:buNone/>
              <a:defRPr b="1" sz="3600">
                <a:solidFill>
                  <a:srgbClr val="555555"/>
                </a:solidFill>
              </a:defRPr>
            </a:lvl8pPr>
            <a:lvl9pPr lvl="8">
              <a:spcBef>
                <a:spcPts val="0"/>
              </a:spcBef>
              <a:spcAft>
                <a:spcPts val="0"/>
              </a:spcAft>
              <a:buClr>
                <a:srgbClr val="555555"/>
              </a:buClr>
              <a:buSzPts val="3600"/>
              <a:buNone/>
              <a:defRPr b="1" sz="3600">
                <a:solidFill>
                  <a:srgbClr val="555555"/>
                </a:solidFill>
              </a:defRPr>
            </a:lvl9pPr>
          </a:lstStyle>
          <a:p/>
        </p:txBody>
      </p:sp>
      <p:sp>
        <p:nvSpPr>
          <p:cNvPr id="7" name="Google Shape;7;p1"/>
          <p:cNvSpPr txBox="1"/>
          <p:nvPr>
            <p:ph idx="1" type="body"/>
          </p:nvPr>
        </p:nvSpPr>
        <p:spPr>
          <a:xfrm>
            <a:off x="457200" y="1200150"/>
            <a:ext cx="8229600" cy="3725681"/>
          </a:xfrm>
          <a:prstGeom prst="rect">
            <a:avLst/>
          </a:prstGeom>
          <a:noFill/>
          <a:ln>
            <a:noFill/>
          </a:ln>
        </p:spPr>
        <p:txBody>
          <a:bodyPr anchorCtr="0" anchor="t" bIns="91425" lIns="91425" spcFirstLastPara="1" rIns="91425" wrap="square" tIns="91425">
            <a:noAutofit/>
          </a:bodyPr>
          <a:lstStyle>
            <a:lvl1pPr indent="-419100" lvl="0" marL="457200">
              <a:spcBef>
                <a:spcPts val="600"/>
              </a:spcBef>
              <a:spcAft>
                <a:spcPts val="0"/>
              </a:spcAft>
              <a:buClr>
                <a:srgbClr val="555555"/>
              </a:buClr>
              <a:buSzPts val="3000"/>
              <a:buFont typeface="Proxima Nova"/>
              <a:buChar char="●"/>
              <a:defRPr sz="3000">
                <a:solidFill>
                  <a:srgbClr val="555555"/>
                </a:solidFill>
                <a:latin typeface="Proxima Nova"/>
                <a:ea typeface="Proxima Nova"/>
                <a:cs typeface="Proxima Nova"/>
                <a:sym typeface="Proxima Nova"/>
              </a:defRPr>
            </a:lvl1pPr>
            <a:lvl2pPr indent="-381000" lvl="1" marL="914400">
              <a:spcBef>
                <a:spcPts val="0"/>
              </a:spcBef>
              <a:spcAft>
                <a:spcPts val="0"/>
              </a:spcAft>
              <a:buClr>
                <a:srgbClr val="555555"/>
              </a:buClr>
              <a:buSzPts val="2400"/>
              <a:buFont typeface="Proxima Nova"/>
              <a:buChar char="○"/>
              <a:defRPr sz="2400">
                <a:solidFill>
                  <a:srgbClr val="555555"/>
                </a:solidFill>
                <a:latin typeface="Proxima Nova"/>
                <a:ea typeface="Proxima Nova"/>
                <a:cs typeface="Proxima Nova"/>
                <a:sym typeface="Proxima Nova"/>
              </a:defRPr>
            </a:lvl2pPr>
            <a:lvl3pPr indent="-381000" lvl="2" marL="1371600">
              <a:spcBef>
                <a:spcPts val="0"/>
              </a:spcBef>
              <a:spcAft>
                <a:spcPts val="0"/>
              </a:spcAft>
              <a:buClr>
                <a:srgbClr val="555555"/>
              </a:buClr>
              <a:buSzPts val="2400"/>
              <a:buFont typeface="Proxima Nova"/>
              <a:buChar char="■"/>
              <a:defRPr sz="2400">
                <a:solidFill>
                  <a:srgbClr val="555555"/>
                </a:solidFill>
                <a:latin typeface="Proxima Nova"/>
                <a:ea typeface="Proxima Nova"/>
                <a:cs typeface="Proxima Nova"/>
                <a:sym typeface="Proxima Nova"/>
              </a:defRPr>
            </a:lvl3pPr>
            <a:lvl4pPr indent="-342900" lvl="3" marL="1828800">
              <a:spcBef>
                <a:spcPts val="0"/>
              </a:spcBef>
              <a:spcAft>
                <a:spcPts val="0"/>
              </a:spcAft>
              <a:buClr>
                <a:srgbClr val="555555"/>
              </a:buClr>
              <a:buSzPts val="1800"/>
              <a:buFont typeface="Proxima Nova"/>
              <a:buChar char="●"/>
              <a:defRPr sz="1800">
                <a:solidFill>
                  <a:srgbClr val="555555"/>
                </a:solidFill>
                <a:latin typeface="Proxima Nova"/>
                <a:ea typeface="Proxima Nova"/>
                <a:cs typeface="Proxima Nova"/>
                <a:sym typeface="Proxima Nova"/>
              </a:defRPr>
            </a:lvl4pPr>
            <a:lvl5pPr indent="-342900" lvl="4" marL="2286000">
              <a:spcBef>
                <a:spcPts val="0"/>
              </a:spcBef>
              <a:spcAft>
                <a:spcPts val="0"/>
              </a:spcAft>
              <a:buClr>
                <a:srgbClr val="555555"/>
              </a:buClr>
              <a:buSzPts val="1800"/>
              <a:buFont typeface="Proxima Nova"/>
              <a:buChar char="○"/>
              <a:defRPr sz="1800">
                <a:solidFill>
                  <a:srgbClr val="555555"/>
                </a:solidFill>
                <a:latin typeface="Proxima Nova"/>
                <a:ea typeface="Proxima Nova"/>
                <a:cs typeface="Proxima Nova"/>
                <a:sym typeface="Proxima Nova"/>
              </a:defRPr>
            </a:lvl5pPr>
            <a:lvl6pPr indent="-342900" lvl="5" marL="2743200">
              <a:spcBef>
                <a:spcPts val="0"/>
              </a:spcBef>
              <a:spcAft>
                <a:spcPts val="0"/>
              </a:spcAft>
              <a:buClr>
                <a:srgbClr val="555555"/>
              </a:buClr>
              <a:buSzPts val="1800"/>
              <a:buFont typeface="Proxima Nova"/>
              <a:buChar char="■"/>
              <a:defRPr sz="1800">
                <a:solidFill>
                  <a:srgbClr val="555555"/>
                </a:solidFill>
                <a:latin typeface="Proxima Nova"/>
                <a:ea typeface="Proxima Nova"/>
                <a:cs typeface="Proxima Nova"/>
                <a:sym typeface="Proxima Nova"/>
              </a:defRPr>
            </a:lvl6pPr>
            <a:lvl7pPr indent="-342900" lvl="6" marL="3200400">
              <a:spcBef>
                <a:spcPts val="0"/>
              </a:spcBef>
              <a:spcAft>
                <a:spcPts val="0"/>
              </a:spcAft>
              <a:buClr>
                <a:srgbClr val="555555"/>
              </a:buClr>
              <a:buSzPts val="1800"/>
              <a:buFont typeface="Proxima Nova"/>
              <a:buChar char="●"/>
              <a:defRPr sz="1800">
                <a:solidFill>
                  <a:srgbClr val="555555"/>
                </a:solidFill>
                <a:latin typeface="Proxima Nova"/>
                <a:ea typeface="Proxima Nova"/>
                <a:cs typeface="Proxima Nova"/>
                <a:sym typeface="Proxima Nova"/>
              </a:defRPr>
            </a:lvl7pPr>
            <a:lvl8pPr indent="-342900" lvl="7" marL="3657600">
              <a:spcBef>
                <a:spcPts val="0"/>
              </a:spcBef>
              <a:spcAft>
                <a:spcPts val="0"/>
              </a:spcAft>
              <a:buClr>
                <a:srgbClr val="555555"/>
              </a:buClr>
              <a:buSzPts val="1800"/>
              <a:buFont typeface="Proxima Nova"/>
              <a:buChar char="○"/>
              <a:defRPr sz="1800">
                <a:solidFill>
                  <a:srgbClr val="555555"/>
                </a:solidFill>
                <a:latin typeface="Proxima Nova"/>
                <a:ea typeface="Proxima Nova"/>
                <a:cs typeface="Proxima Nova"/>
                <a:sym typeface="Proxima Nova"/>
              </a:defRPr>
            </a:lvl8pPr>
            <a:lvl9pPr indent="-342900" lvl="8" marL="4114800">
              <a:spcBef>
                <a:spcPts val="0"/>
              </a:spcBef>
              <a:spcAft>
                <a:spcPts val="0"/>
              </a:spcAft>
              <a:buClr>
                <a:srgbClr val="555555"/>
              </a:buClr>
              <a:buSzPts val="1800"/>
              <a:buFont typeface="Proxima Nova"/>
              <a:buChar char="■"/>
              <a:defRPr sz="1800">
                <a:solidFill>
                  <a:srgbClr val="555555"/>
                </a:solidFill>
                <a:latin typeface="Proxima Nova"/>
                <a:ea typeface="Proxima Nova"/>
                <a:cs typeface="Proxima Nova"/>
                <a:sym typeface="Proxima Nova"/>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4.xml"/><Relationship Id="rId3" Type="http://schemas.openxmlformats.org/officeDocument/2006/relationships/image" Target="../media/image1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 Id="rId3" Type="http://schemas.openxmlformats.org/officeDocument/2006/relationships/hyperlink" Target="http://dontchangethislink.peardeckmagic.zone?eyJ0eXBlIjoibXVsdGlwbGVDaG9pY2UiLCJkcmFnZ2FibGVzIjpbeyJpZCI6ImRyYWdnYWJsZTAiLCJ0eXBlIjoiaWNvbiIsImljb24iOnsiaWQiOiJkZWZhdWx0LWNpcmNsZSJ9LCJjb2xvciI6IiNENTFEMjgifV0sImRyYWdnYWJsZVNpemUiOjEyLjU1LCJlbWJlZGRhYmxlVXJsIjoiaHR0cHM6Ly8iLCJhbnN3ZXJzIjpbIkFzayBRdWVzdGlvbnMiLCJDb25zaWRlciBEYXRhIiwiQW5hbHl6ZSBEYXRhIiwiSW50ZXJwcmV0IERhdGEiXX0=pearId=magic-pear-shape-identifier" TargetMode="External"/><Relationship Id="rId4" Type="http://schemas.openxmlformats.org/officeDocument/2006/relationships/image" Target="../media/image13.png"/><Relationship Id="rId5" Type="http://schemas.openxmlformats.org/officeDocument/2006/relationships/hyperlink" Target="http://dontchangethislink.peardeckmagic.zone?eyJ0eXBlIjoiZ29vZ2xlLXNsaWRlcy1hZGRvbi1yZXNwb25zZS1mb290ZXIiLCJsYXN0RWRpdGVkQnkiOiJ1bmtub3duIiwicHJlc2VudGF0aW9uSWQiOiIxbXd1ejY1RXFPemVxLTV6OHcwZDdYWVFrY3EzLXZyVGI4MDVyVEhRUndnQSIsImNvbnRlbnRJZCI6ImN1c3RvbS1yZXNwb25zZS1tdWx0aXBsZUNob2ljZSIsInNsaWRlSWQiOiJnZWI1ODJlY2JkY18wXzAiLCJjb250ZW50SW5zdGFuY2VJZCI6IjFtd3V6NjVFcU96ZXEtNXo4dzBkN1hZUWtjcTMtdnJUYjgwNXJUSFFSd2dBL2JlNjNiYTc0LWZiZjYtNGQ3ZC1hNTE0LTY4NjU3YjM0N2YyYyJ9pearId=magic-pear-metadata-identifier"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 Id="rId3" Type="http://schemas.openxmlformats.org/officeDocument/2006/relationships/hyperlink" Target="http://dontchangethislink.peardeckmagic.zone?eyJ0eXBlIjoibXVsdGlwbGVDaG9pY2UiLCJkcmFnZ2FibGVzIjpbeyJpZCI6ImRyYWdnYWJsZTAiLCJ0eXBlIjoiaWNvbiIsImljb24iOnsiaWQiOiJkZWZhdWx0LWNpcmNsZSJ9LCJjb2xvciI6IiNENTFEMjgifV0sImRyYWdnYWJsZVNpemUiOjEyLjU1LCJlbWJlZGRhYmxlVXJsIjoiaHR0cHM6Ly8iLCJhbnN3ZXJzIjpbIldoeSBpcyBpdCBiZXN0IGZvciBhIGRyZXNzIGNvZGUgdG8gZXhpc3Q/IiwiV291bGQgeW91IHByZWZlciB0byBlYXQgYSBkZWxpY2lvdXMgc3RlYWsgb3IgYSBwbGFpbiBzYW5kd2ljaD8iLCJIb3cgbWFueSBob3VycyBkbyB5b3UgdHlwaWNhbGx5IHNsZWVwIHBlciBuaWdodD8iLCJTaG91bGQgY29uY2VybmVkIGRvZyBvd25lcnMgdmFjY2luYXRlIHRoZWlyIHBldHM/Il19pearId=magic-pear-shape-identifier" TargetMode="External"/><Relationship Id="rId4" Type="http://schemas.openxmlformats.org/officeDocument/2006/relationships/image" Target="../media/image15.png"/><Relationship Id="rId5" Type="http://schemas.openxmlformats.org/officeDocument/2006/relationships/hyperlink" Target="http://dontchangethislink.peardeckmagic.zone?eyJ0eXBlIjoiZ29vZ2xlLXNsaWRlcy1hZGRvbi1yZXNwb25zZS1mb290ZXIiLCJsYXN0RWRpdGVkQnkiOiJ1bmtub3duIiwicHJlc2VudGF0aW9uSWQiOiIxbXd1ejY1RXFPemVxLTV6OHcwZDdYWVFrY3EzLXZyVGI4MDVyVEhRUndnQSIsImNvbnRlbnRJZCI6ImN1c3RvbS1yZXNwb25zZS1tdWx0aXBsZUNob2ljZSIsInNsaWRlSWQiOiJnZWI1ODJlY2JkY18wXzE0IiwiY29udGVudEluc3RhbmNlSWQiOiIxbXd1ejY1RXFPemVxLTV6OHcwZDdYWVFrY3EzLXZyVGI4MDVyVEhRUndnQS82ZGM2NzFjNi1lMDExLTQyZTktOGFkZi04ZGYyM2ZkOTJiYWUifQ==pearId=magic-pear-metadata-identifier"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 Id="rId3" Type="http://schemas.openxmlformats.org/officeDocument/2006/relationships/hyperlink" Target="http://dontchangethislink.peardeckmagic.zone?eyJ0eXBlIjoibXVsdGlwbGVDaG9pY2UiLCJkcmFnZ2FibGVzIjpbeyJpZCI6ImRyYWdnYWJsZTAiLCJ0eXBlIjoiaWNvbiIsImljb24iOnsiaWQiOiJkZWZhdWx0LWNpcmNsZSJ9LCJjb2xvciI6IiNENTFEMjgifV0sImRyYWdnYWJsZVNpemUiOjEyLjU1LCJlbWJlZGRhYmxlVXJsIjoiaHR0cHM6Ly8iLCJhbnN3ZXJzIjpbIkl0IGlzIG5vdCBiaWFzZWQgYXMgaXMuIiwiRG8geW91IGxpa2UgdG8gcGFydHkgb3Igc3RheSBob21lIG9uIHRoZSB3ZWVrZW5kcz8iLCJXaGVuIHlvdSBwYXJ0eSBvbiB0aGUgd2Vla2VuZHMsIHdoZXJlIGRvIHlvdSBsaWtlIHRvIGdvPyIsIldoYXQgZG8geW91IGxpa2UgdG8gZG8gb24gdGhlIHdlZWtlbmRzPyJdfQ==pearId=magic-pear-shape-identifier" TargetMode="External"/><Relationship Id="rId4" Type="http://schemas.openxmlformats.org/officeDocument/2006/relationships/image" Target="../media/image17.png"/><Relationship Id="rId5" Type="http://schemas.openxmlformats.org/officeDocument/2006/relationships/hyperlink" Target="http://dontchangethislink.peardeckmagic.zone?eyJ0eXBlIjoiZ29vZ2xlLXNsaWRlcy1hZGRvbi1yZXNwb25zZS1mb290ZXIiLCJsYXN0RWRpdGVkQnkiOiJ1bmtub3duIiwicHJlc2VudGF0aW9uSWQiOiIxbXd1ejY1RXFPemVxLTV6OHcwZDdYWVFrY3EzLXZyVGI4MDVyVEhRUndnQSIsImNvbnRlbnRJZCI6ImN1c3RvbS1yZXNwb25zZS1tdWx0aXBsZUNob2ljZSIsInNsaWRlSWQiOiJnZWI1ODJlY2JkY18wXzE5IiwiY29udGVudEluc3RhbmNlSWQiOiIxbXd1ejY1RXFPemVxLTV6OHcwZDdYWVFrY3EzLXZyVGI4MDVyVEhRUndnQS9jM2NiYjVhZC0xNGM5LTQ2NWQtYmQwNC0yYWI0OGVkNjdmNWEifQ==pearId=magic-pear-metadata-identifier"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xml"/><Relationship Id="rId3" Type="http://schemas.openxmlformats.org/officeDocument/2006/relationships/image" Target="../media/image2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xml"/><Relationship Id="rId3" Type="http://schemas.openxmlformats.org/officeDocument/2006/relationships/image" Target="../media/image1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xml"/><Relationship Id="rId3" Type="http://schemas.openxmlformats.org/officeDocument/2006/relationships/image" Target="../media/image16.gif"/><Relationship Id="rId4" Type="http://schemas.openxmlformats.org/officeDocument/2006/relationships/image" Target="../media/image2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xml"/><Relationship Id="rId3" Type="http://schemas.openxmlformats.org/officeDocument/2006/relationships/image" Target="../media/image1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6.xml"/><Relationship Id="rId3" Type="http://schemas.openxmlformats.org/officeDocument/2006/relationships/image" Target="../media/image1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7.xml"/><Relationship Id="rId3"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8.xml"/><Relationship Id="rId3"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9.xml"/><Relationship Id="rId3" Type="http://schemas.openxmlformats.org/officeDocument/2006/relationships/hyperlink" Target="https://www.insurancejournal.com/news/national/2019/04/08/523153.htm" TargetMode="External"/><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23"/>
          <p:cNvSpPr txBox="1"/>
          <p:nvPr>
            <p:ph type="title"/>
          </p:nvPr>
        </p:nvSpPr>
        <p:spPr>
          <a:xfrm>
            <a:off x="41775" y="684900"/>
            <a:ext cx="6488100" cy="16935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t/>
            </a:r>
            <a:endParaRPr i="1" sz="3400"/>
          </a:p>
          <a:p>
            <a:pPr indent="0" lvl="0" marL="0" rtl="0" algn="r">
              <a:spcBef>
                <a:spcPts val="0"/>
              </a:spcBef>
              <a:spcAft>
                <a:spcPts val="0"/>
              </a:spcAft>
              <a:buNone/>
            </a:pPr>
            <a:r>
              <a:rPr lang="en"/>
              <a:t>Big Data and Bias </a:t>
            </a:r>
            <a:endParaRPr/>
          </a:p>
        </p:txBody>
      </p:sp>
      <p:sp>
        <p:nvSpPr>
          <p:cNvPr id="118" name="Google Shape;118;p23"/>
          <p:cNvSpPr txBox="1"/>
          <p:nvPr/>
        </p:nvSpPr>
        <p:spPr>
          <a:xfrm>
            <a:off x="3396275" y="3592600"/>
            <a:ext cx="5408400" cy="9228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t/>
            </a:r>
            <a:endParaRPr b="1" sz="4500">
              <a:solidFill>
                <a:srgbClr val="FFFFFF"/>
              </a:solidFill>
              <a:latin typeface="Proxima Nova"/>
              <a:ea typeface="Proxima Nova"/>
              <a:cs typeface="Proxima Nova"/>
              <a:sym typeface="Proxima Nova"/>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32"/>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Bias in Data </a:t>
            </a:r>
            <a:endParaRPr/>
          </a:p>
        </p:txBody>
      </p:sp>
      <p:sp>
        <p:nvSpPr>
          <p:cNvPr id="198" name="Google Shape;198;p32"/>
          <p:cNvSpPr txBox="1"/>
          <p:nvPr>
            <p:ph idx="1" type="body"/>
          </p:nvPr>
        </p:nvSpPr>
        <p:spPr>
          <a:xfrm>
            <a:off x="458075" y="1376425"/>
            <a:ext cx="8271300" cy="3423000"/>
          </a:xfrm>
          <a:prstGeom prst="rect">
            <a:avLst/>
          </a:prstGeom>
        </p:spPr>
        <p:txBody>
          <a:bodyPr anchorCtr="0" anchor="t" bIns="91425" lIns="91425" spcFirstLastPara="1" rIns="91425" wrap="square" tIns="91425">
            <a:noAutofit/>
          </a:bodyPr>
          <a:lstStyle/>
          <a:p>
            <a:pPr indent="0" lvl="0" marL="0" rtl="0" algn="ctr">
              <a:spcBef>
                <a:spcPts val="600"/>
              </a:spcBef>
              <a:spcAft>
                <a:spcPts val="0"/>
              </a:spcAft>
              <a:buClr>
                <a:schemeClr val="dk1"/>
              </a:buClr>
              <a:buSzPts val="1100"/>
              <a:buFont typeface="Arial"/>
              <a:buNone/>
            </a:pPr>
            <a:r>
              <a:rPr b="1" lang="en" sz="1800">
                <a:solidFill>
                  <a:srgbClr val="434343"/>
                </a:solidFill>
              </a:rPr>
              <a:t>Which question is unbiased?</a:t>
            </a:r>
            <a:br>
              <a:rPr b="1" lang="en" sz="1800">
                <a:solidFill>
                  <a:srgbClr val="434343"/>
                </a:solidFill>
              </a:rPr>
            </a:br>
            <a:endParaRPr b="1" sz="1800">
              <a:solidFill>
                <a:srgbClr val="434343"/>
              </a:solidFill>
            </a:endParaRPr>
          </a:p>
          <a:p>
            <a:pPr indent="0" lvl="0" marL="0" rtl="0" algn="l">
              <a:spcBef>
                <a:spcPts val="600"/>
              </a:spcBef>
              <a:spcAft>
                <a:spcPts val="0"/>
              </a:spcAft>
              <a:buClr>
                <a:schemeClr val="dk1"/>
              </a:buClr>
              <a:buSzPts val="1100"/>
              <a:buFont typeface="Arial"/>
              <a:buNone/>
            </a:pPr>
            <a:r>
              <a:rPr lang="en" sz="1800">
                <a:solidFill>
                  <a:srgbClr val="434343"/>
                </a:solidFill>
              </a:rPr>
              <a:t>a. Does the school board have the right to enforce a dress code?</a:t>
            </a:r>
            <a:br>
              <a:rPr lang="en" sz="1800">
                <a:solidFill>
                  <a:srgbClr val="434343"/>
                </a:solidFill>
              </a:rPr>
            </a:br>
            <a:br>
              <a:rPr lang="en" sz="1800">
                <a:solidFill>
                  <a:srgbClr val="434343"/>
                </a:solidFill>
              </a:rPr>
            </a:br>
            <a:r>
              <a:rPr lang="en" sz="1800">
                <a:solidFill>
                  <a:srgbClr val="434343"/>
                </a:solidFill>
              </a:rPr>
              <a:t>b. Do you think the mayor is doing a good job in spite of his questionable character?</a:t>
            </a:r>
            <a:br>
              <a:rPr lang="en" sz="1800">
                <a:solidFill>
                  <a:srgbClr val="434343"/>
                </a:solidFill>
              </a:rPr>
            </a:br>
            <a:br>
              <a:rPr lang="en" sz="1800">
                <a:solidFill>
                  <a:srgbClr val="434343"/>
                </a:solidFill>
              </a:rPr>
            </a:br>
            <a:r>
              <a:rPr lang="en" sz="1800">
                <a:solidFill>
                  <a:srgbClr val="434343"/>
                </a:solidFill>
              </a:rPr>
              <a:t>c. Do you prefer daytime or evening television programming?</a:t>
            </a:r>
            <a:br>
              <a:rPr lang="en" sz="1800">
                <a:solidFill>
                  <a:srgbClr val="434343"/>
                </a:solidFill>
              </a:rPr>
            </a:br>
            <a:br>
              <a:rPr lang="en" sz="1800">
                <a:solidFill>
                  <a:srgbClr val="434343"/>
                </a:solidFill>
              </a:rPr>
            </a:br>
            <a:r>
              <a:rPr lang="en" sz="1800">
                <a:solidFill>
                  <a:srgbClr val="434343"/>
                </a:solidFill>
              </a:rPr>
              <a:t>d. Do you think the government should be allowed to cut down trees willy-nilly to build a new highway?</a:t>
            </a:r>
            <a:endParaRPr sz="1800">
              <a:solidFill>
                <a:srgbClr val="434343"/>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33"/>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Bias in Data </a:t>
            </a:r>
            <a:endParaRPr/>
          </a:p>
        </p:txBody>
      </p:sp>
      <p:sp>
        <p:nvSpPr>
          <p:cNvPr id="204" name="Google Shape;204;p33"/>
          <p:cNvSpPr txBox="1"/>
          <p:nvPr>
            <p:ph idx="1" type="body"/>
          </p:nvPr>
        </p:nvSpPr>
        <p:spPr>
          <a:xfrm>
            <a:off x="458075" y="1376425"/>
            <a:ext cx="8271300" cy="3423000"/>
          </a:xfrm>
          <a:prstGeom prst="rect">
            <a:avLst/>
          </a:prstGeom>
        </p:spPr>
        <p:txBody>
          <a:bodyPr anchorCtr="0" anchor="t" bIns="91425" lIns="91425" spcFirstLastPara="1" rIns="91425" wrap="square" tIns="91425">
            <a:noAutofit/>
          </a:bodyPr>
          <a:lstStyle/>
          <a:p>
            <a:pPr indent="0" lvl="0" marL="0" rtl="0" algn="ctr">
              <a:spcBef>
                <a:spcPts val="600"/>
              </a:spcBef>
              <a:spcAft>
                <a:spcPts val="0"/>
              </a:spcAft>
              <a:buClr>
                <a:schemeClr val="dk1"/>
              </a:buClr>
              <a:buSzPts val="1100"/>
              <a:buFont typeface="Arial"/>
              <a:buNone/>
            </a:pPr>
            <a:r>
              <a:rPr b="1" lang="en" sz="1800">
                <a:solidFill>
                  <a:srgbClr val="434343"/>
                </a:solidFill>
              </a:rPr>
              <a:t>Which question is </a:t>
            </a:r>
            <a:r>
              <a:rPr b="1" lang="en" sz="1800">
                <a:solidFill>
                  <a:srgbClr val="434343"/>
                </a:solidFill>
              </a:rPr>
              <a:t>unbiased</a:t>
            </a:r>
            <a:r>
              <a:rPr b="1" lang="en" sz="1800">
                <a:solidFill>
                  <a:srgbClr val="434343"/>
                </a:solidFill>
              </a:rPr>
              <a:t>?</a:t>
            </a:r>
            <a:br>
              <a:rPr b="1" lang="en" sz="1800">
                <a:solidFill>
                  <a:srgbClr val="434343"/>
                </a:solidFill>
              </a:rPr>
            </a:br>
            <a:endParaRPr b="1" sz="1800">
              <a:solidFill>
                <a:srgbClr val="434343"/>
              </a:solidFill>
            </a:endParaRPr>
          </a:p>
          <a:p>
            <a:pPr indent="0" lvl="0" marL="0" rtl="0" algn="l">
              <a:spcBef>
                <a:spcPts val="600"/>
              </a:spcBef>
              <a:spcAft>
                <a:spcPts val="0"/>
              </a:spcAft>
              <a:buClr>
                <a:schemeClr val="dk1"/>
              </a:buClr>
              <a:buSzPts val="1100"/>
              <a:buFont typeface="Arial"/>
              <a:buNone/>
            </a:pPr>
            <a:r>
              <a:rPr lang="en" sz="1800">
                <a:solidFill>
                  <a:srgbClr val="434343"/>
                </a:solidFill>
              </a:rPr>
              <a:t>a. Does the school board have the right to enforce a dress code?</a:t>
            </a:r>
            <a:br>
              <a:rPr lang="en" sz="1800">
                <a:solidFill>
                  <a:srgbClr val="434343"/>
                </a:solidFill>
              </a:rPr>
            </a:br>
            <a:br>
              <a:rPr lang="en" sz="1800">
                <a:solidFill>
                  <a:srgbClr val="434343"/>
                </a:solidFill>
              </a:rPr>
            </a:br>
            <a:r>
              <a:rPr lang="en" sz="1800">
                <a:solidFill>
                  <a:srgbClr val="434343"/>
                </a:solidFill>
              </a:rPr>
              <a:t>b. Do you think the mayor is doing a good job in spite of his questionable character?</a:t>
            </a:r>
            <a:br>
              <a:rPr lang="en" sz="1800">
                <a:solidFill>
                  <a:srgbClr val="434343"/>
                </a:solidFill>
              </a:rPr>
            </a:br>
            <a:br>
              <a:rPr lang="en" sz="1800">
                <a:solidFill>
                  <a:srgbClr val="434343"/>
                </a:solidFill>
              </a:rPr>
            </a:br>
            <a:r>
              <a:rPr b="1" lang="en" sz="1800">
                <a:solidFill>
                  <a:srgbClr val="434343"/>
                </a:solidFill>
              </a:rPr>
              <a:t>c. </a:t>
            </a:r>
            <a:r>
              <a:rPr b="1" lang="en" sz="1800">
                <a:solidFill>
                  <a:srgbClr val="434343"/>
                </a:solidFill>
              </a:rPr>
              <a:t>Do you prefer daytime or evening television programming</a:t>
            </a:r>
            <a:r>
              <a:rPr b="1" lang="en" sz="1800">
                <a:solidFill>
                  <a:srgbClr val="434343"/>
                </a:solidFill>
              </a:rPr>
              <a:t>?</a:t>
            </a:r>
            <a:br>
              <a:rPr lang="en" sz="1800">
                <a:solidFill>
                  <a:srgbClr val="434343"/>
                </a:solidFill>
              </a:rPr>
            </a:br>
            <a:br>
              <a:rPr lang="en" sz="1800">
                <a:solidFill>
                  <a:srgbClr val="434343"/>
                </a:solidFill>
              </a:rPr>
            </a:br>
            <a:r>
              <a:rPr lang="en" sz="1800">
                <a:solidFill>
                  <a:srgbClr val="434343"/>
                </a:solidFill>
              </a:rPr>
              <a:t>d. Do you think the government should be allowed to cut down trees willy-nilly to build a new highway?</a:t>
            </a:r>
            <a:endParaRPr sz="1800">
              <a:solidFill>
                <a:srgbClr val="434343"/>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34"/>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Bias in Data </a:t>
            </a:r>
            <a:endParaRPr/>
          </a:p>
        </p:txBody>
      </p:sp>
      <p:sp>
        <p:nvSpPr>
          <p:cNvPr id="210" name="Google Shape;210;p34"/>
          <p:cNvSpPr txBox="1"/>
          <p:nvPr>
            <p:ph idx="1" type="body"/>
          </p:nvPr>
        </p:nvSpPr>
        <p:spPr>
          <a:xfrm>
            <a:off x="458075" y="1376425"/>
            <a:ext cx="8271300" cy="3423000"/>
          </a:xfrm>
          <a:prstGeom prst="rect">
            <a:avLst/>
          </a:prstGeom>
        </p:spPr>
        <p:txBody>
          <a:bodyPr anchorCtr="0" anchor="t" bIns="91425" lIns="91425" spcFirstLastPara="1" rIns="91425" wrap="square" tIns="91425">
            <a:noAutofit/>
          </a:bodyPr>
          <a:lstStyle/>
          <a:p>
            <a:pPr indent="0" lvl="0" marL="0" rtl="0" algn="ctr">
              <a:spcBef>
                <a:spcPts val="600"/>
              </a:spcBef>
              <a:spcAft>
                <a:spcPts val="0"/>
              </a:spcAft>
              <a:buClr>
                <a:schemeClr val="dk1"/>
              </a:buClr>
              <a:buSzPts val="1100"/>
              <a:buFont typeface="Arial"/>
              <a:buNone/>
            </a:pPr>
            <a:r>
              <a:rPr b="1" lang="en" sz="1800">
                <a:solidFill>
                  <a:srgbClr val="434343"/>
                </a:solidFill>
              </a:rPr>
              <a:t>Which question is biased?</a:t>
            </a:r>
            <a:endParaRPr b="1" sz="1800">
              <a:solidFill>
                <a:srgbClr val="434343"/>
              </a:solidFill>
            </a:endParaRPr>
          </a:p>
          <a:p>
            <a:pPr indent="0" lvl="0" marL="0" rtl="0" algn="ctr">
              <a:spcBef>
                <a:spcPts val="600"/>
              </a:spcBef>
              <a:spcAft>
                <a:spcPts val="0"/>
              </a:spcAft>
              <a:buClr>
                <a:schemeClr val="dk1"/>
              </a:buClr>
              <a:buSzPts val="1100"/>
              <a:buFont typeface="Arial"/>
              <a:buNone/>
            </a:pPr>
            <a:r>
              <a:t/>
            </a:r>
            <a:endParaRPr b="1" sz="1800">
              <a:solidFill>
                <a:srgbClr val="434343"/>
              </a:solidFill>
            </a:endParaRPr>
          </a:p>
          <a:p>
            <a:pPr indent="0" lvl="0" marL="0" rtl="0" algn="l">
              <a:spcBef>
                <a:spcPts val="600"/>
              </a:spcBef>
              <a:spcAft>
                <a:spcPts val="0"/>
              </a:spcAft>
              <a:buClr>
                <a:schemeClr val="dk1"/>
              </a:buClr>
              <a:buSzPts val="1100"/>
              <a:buFont typeface="Arial"/>
              <a:buNone/>
            </a:pPr>
            <a:r>
              <a:rPr lang="en" sz="1800">
                <a:solidFill>
                  <a:srgbClr val="434343"/>
                </a:solidFill>
              </a:rPr>
              <a:t>a. Do you prefer daytime or evening television programing?</a:t>
            </a:r>
            <a:br>
              <a:rPr lang="en" sz="1800">
                <a:solidFill>
                  <a:srgbClr val="434343"/>
                </a:solidFill>
              </a:rPr>
            </a:br>
            <a:endParaRPr sz="1800">
              <a:solidFill>
                <a:srgbClr val="434343"/>
              </a:solidFill>
            </a:endParaRPr>
          </a:p>
          <a:p>
            <a:pPr indent="0" lvl="0" marL="0" rtl="0" algn="l">
              <a:spcBef>
                <a:spcPts val="600"/>
              </a:spcBef>
              <a:spcAft>
                <a:spcPts val="0"/>
              </a:spcAft>
              <a:buClr>
                <a:schemeClr val="dk1"/>
              </a:buClr>
              <a:buSzPts val="1100"/>
              <a:buFont typeface="Arial"/>
              <a:buNone/>
            </a:pPr>
            <a:r>
              <a:rPr lang="en" sz="1800">
                <a:solidFill>
                  <a:srgbClr val="434343"/>
                </a:solidFill>
              </a:rPr>
              <a:t>b. Should there be a school dress code?</a:t>
            </a:r>
            <a:br>
              <a:rPr lang="en" sz="1800">
                <a:solidFill>
                  <a:srgbClr val="434343"/>
                </a:solidFill>
              </a:rPr>
            </a:br>
            <a:endParaRPr sz="1800">
              <a:solidFill>
                <a:srgbClr val="434343"/>
              </a:solidFill>
            </a:endParaRPr>
          </a:p>
          <a:p>
            <a:pPr indent="0" lvl="0" marL="0" rtl="0" algn="l">
              <a:spcBef>
                <a:spcPts val="600"/>
              </a:spcBef>
              <a:spcAft>
                <a:spcPts val="0"/>
              </a:spcAft>
              <a:buClr>
                <a:schemeClr val="dk1"/>
              </a:buClr>
              <a:buSzPts val="1100"/>
              <a:buFont typeface="Arial"/>
              <a:buNone/>
            </a:pPr>
            <a:r>
              <a:rPr lang="en" sz="1800">
                <a:solidFill>
                  <a:srgbClr val="434343"/>
                </a:solidFill>
              </a:rPr>
              <a:t>c. Do you prefer news or mindless sitcoms?</a:t>
            </a:r>
            <a:br>
              <a:rPr lang="en" sz="1800">
                <a:solidFill>
                  <a:srgbClr val="434343"/>
                </a:solidFill>
              </a:rPr>
            </a:br>
            <a:endParaRPr sz="1800">
              <a:solidFill>
                <a:srgbClr val="434343"/>
              </a:solidFill>
            </a:endParaRPr>
          </a:p>
          <a:p>
            <a:pPr indent="0" lvl="0" marL="0" rtl="0" algn="l">
              <a:spcBef>
                <a:spcPts val="600"/>
              </a:spcBef>
              <a:spcAft>
                <a:spcPts val="0"/>
              </a:spcAft>
              <a:buClr>
                <a:schemeClr val="dk1"/>
              </a:buClr>
              <a:buSzPts val="1100"/>
              <a:buFont typeface="Arial"/>
              <a:buNone/>
            </a:pPr>
            <a:r>
              <a:rPr lang="en" sz="1800">
                <a:solidFill>
                  <a:srgbClr val="434343"/>
                </a:solidFill>
              </a:rPr>
              <a:t>d. Do you think a new highway should be built?</a:t>
            </a:r>
            <a:endParaRPr sz="1800">
              <a:solidFill>
                <a:srgbClr val="434343"/>
              </a:solidFill>
            </a:endParaRPr>
          </a:p>
          <a:p>
            <a:pPr indent="0" lvl="0" marL="0" rtl="0" algn="l">
              <a:spcBef>
                <a:spcPts val="600"/>
              </a:spcBef>
              <a:spcAft>
                <a:spcPts val="0"/>
              </a:spcAft>
              <a:buNone/>
            </a:pPr>
            <a:r>
              <a:t/>
            </a:r>
            <a:endParaRPr sz="1800">
              <a:solidFill>
                <a:srgbClr val="434343"/>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35"/>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Bias in Data </a:t>
            </a:r>
            <a:endParaRPr/>
          </a:p>
        </p:txBody>
      </p:sp>
      <p:sp>
        <p:nvSpPr>
          <p:cNvPr id="216" name="Google Shape;216;p35"/>
          <p:cNvSpPr txBox="1"/>
          <p:nvPr>
            <p:ph idx="1" type="body"/>
          </p:nvPr>
        </p:nvSpPr>
        <p:spPr>
          <a:xfrm>
            <a:off x="458075" y="1376425"/>
            <a:ext cx="8271300" cy="3423000"/>
          </a:xfrm>
          <a:prstGeom prst="rect">
            <a:avLst/>
          </a:prstGeom>
        </p:spPr>
        <p:txBody>
          <a:bodyPr anchorCtr="0" anchor="t" bIns="91425" lIns="91425" spcFirstLastPara="1" rIns="91425" wrap="square" tIns="91425">
            <a:noAutofit/>
          </a:bodyPr>
          <a:lstStyle/>
          <a:p>
            <a:pPr indent="0" lvl="0" marL="0" rtl="0" algn="ctr">
              <a:spcBef>
                <a:spcPts val="600"/>
              </a:spcBef>
              <a:spcAft>
                <a:spcPts val="0"/>
              </a:spcAft>
              <a:buClr>
                <a:schemeClr val="dk1"/>
              </a:buClr>
              <a:buSzPts val="1100"/>
              <a:buFont typeface="Arial"/>
              <a:buNone/>
            </a:pPr>
            <a:r>
              <a:rPr b="1" lang="en" sz="1800">
                <a:solidFill>
                  <a:srgbClr val="434343"/>
                </a:solidFill>
              </a:rPr>
              <a:t>Which question is biased?</a:t>
            </a:r>
            <a:endParaRPr b="1" sz="1800">
              <a:solidFill>
                <a:srgbClr val="434343"/>
              </a:solidFill>
            </a:endParaRPr>
          </a:p>
          <a:p>
            <a:pPr indent="0" lvl="0" marL="0" rtl="0" algn="ctr">
              <a:spcBef>
                <a:spcPts val="600"/>
              </a:spcBef>
              <a:spcAft>
                <a:spcPts val="0"/>
              </a:spcAft>
              <a:buClr>
                <a:schemeClr val="dk1"/>
              </a:buClr>
              <a:buSzPts val="1100"/>
              <a:buFont typeface="Arial"/>
              <a:buNone/>
            </a:pPr>
            <a:r>
              <a:t/>
            </a:r>
            <a:endParaRPr b="1" sz="1800">
              <a:solidFill>
                <a:srgbClr val="434343"/>
              </a:solidFill>
            </a:endParaRPr>
          </a:p>
          <a:p>
            <a:pPr indent="0" lvl="0" marL="0" rtl="0" algn="l">
              <a:spcBef>
                <a:spcPts val="600"/>
              </a:spcBef>
              <a:spcAft>
                <a:spcPts val="0"/>
              </a:spcAft>
              <a:buClr>
                <a:schemeClr val="dk1"/>
              </a:buClr>
              <a:buSzPts val="1100"/>
              <a:buFont typeface="Arial"/>
              <a:buNone/>
            </a:pPr>
            <a:r>
              <a:rPr lang="en" sz="1800">
                <a:solidFill>
                  <a:srgbClr val="434343"/>
                </a:solidFill>
              </a:rPr>
              <a:t>a. </a:t>
            </a:r>
            <a:r>
              <a:rPr lang="en" sz="1800">
                <a:solidFill>
                  <a:srgbClr val="434343"/>
                </a:solidFill>
              </a:rPr>
              <a:t>Do you prefer daytime or evening television programing</a:t>
            </a:r>
            <a:r>
              <a:rPr lang="en" sz="1800">
                <a:solidFill>
                  <a:srgbClr val="434343"/>
                </a:solidFill>
              </a:rPr>
              <a:t>?</a:t>
            </a:r>
            <a:br>
              <a:rPr lang="en" sz="1800">
                <a:solidFill>
                  <a:srgbClr val="434343"/>
                </a:solidFill>
              </a:rPr>
            </a:br>
            <a:endParaRPr sz="1800">
              <a:solidFill>
                <a:srgbClr val="434343"/>
              </a:solidFill>
            </a:endParaRPr>
          </a:p>
          <a:p>
            <a:pPr indent="0" lvl="0" marL="0" rtl="0" algn="l">
              <a:spcBef>
                <a:spcPts val="600"/>
              </a:spcBef>
              <a:spcAft>
                <a:spcPts val="0"/>
              </a:spcAft>
              <a:buClr>
                <a:schemeClr val="dk1"/>
              </a:buClr>
              <a:buSzPts val="1100"/>
              <a:buFont typeface="Arial"/>
              <a:buNone/>
            </a:pPr>
            <a:r>
              <a:rPr lang="en" sz="1800">
                <a:solidFill>
                  <a:srgbClr val="434343"/>
                </a:solidFill>
              </a:rPr>
              <a:t>b. Should there be a school dress code?</a:t>
            </a:r>
            <a:br>
              <a:rPr lang="en" sz="1800">
                <a:solidFill>
                  <a:srgbClr val="434343"/>
                </a:solidFill>
              </a:rPr>
            </a:br>
            <a:endParaRPr sz="1800">
              <a:solidFill>
                <a:srgbClr val="434343"/>
              </a:solidFill>
            </a:endParaRPr>
          </a:p>
          <a:p>
            <a:pPr indent="0" lvl="0" marL="0" rtl="0" algn="l">
              <a:spcBef>
                <a:spcPts val="600"/>
              </a:spcBef>
              <a:spcAft>
                <a:spcPts val="0"/>
              </a:spcAft>
              <a:buClr>
                <a:schemeClr val="dk1"/>
              </a:buClr>
              <a:buSzPts val="1100"/>
              <a:buFont typeface="Arial"/>
              <a:buNone/>
            </a:pPr>
            <a:r>
              <a:rPr b="1" lang="en" sz="1800">
                <a:solidFill>
                  <a:srgbClr val="434343"/>
                </a:solidFill>
              </a:rPr>
              <a:t>c. Do you prefer news or mindless sitcoms?</a:t>
            </a:r>
            <a:br>
              <a:rPr lang="en" sz="1800">
                <a:solidFill>
                  <a:srgbClr val="434343"/>
                </a:solidFill>
              </a:rPr>
            </a:br>
            <a:endParaRPr sz="1800">
              <a:solidFill>
                <a:srgbClr val="434343"/>
              </a:solidFill>
            </a:endParaRPr>
          </a:p>
          <a:p>
            <a:pPr indent="0" lvl="0" marL="0" rtl="0" algn="l">
              <a:spcBef>
                <a:spcPts val="600"/>
              </a:spcBef>
              <a:spcAft>
                <a:spcPts val="0"/>
              </a:spcAft>
              <a:buClr>
                <a:schemeClr val="dk1"/>
              </a:buClr>
              <a:buSzPts val="1100"/>
              <a:buFont typeface="Arial"/>
              <a:buNone/>
            </a:pPr>
            <a:r>
              <a:rPr lang="en" sz="1800">
                <a:solidFill>
                  <a:srgbClr val="434343"/>
                </a:solidFill>
              </a:rPr>
              <a:t>d. Do you think a new highway should be built?</a:t>
            </a:r>
            <a:endParaRPr sz="1800">
              <a:solidFill>
                <a:srgbClr val="434343"/>
              </a:solidFill>
            </a:endParaRPr>
          </a:p>
          <a:p>
            <a:pPr indent="0" lvl="0" marL="0" rtl="0" algn="l">
              <a:spcBef>
                <a:spcPts val="600"/>
              </a:spcBef>
              <a:spcAft>
                <a:spcPts val="0"/>
              </a:spcAft>
              <a:buNone/>
            </a:pPr>
            <a:r>
              <a:t/>
            </a:r>
            <a:endParaRPr sz="1800">
              <a:solidFill>
                <a:srgbClr val="434343"/>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36"/>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Confirmation</a:t>
            </a:r>
            <a:r>
              <a:rPr lang="en"/>
              <a:t> </a:t>
            </a:r>
            <a:r>
              <a:rPr lang="en"/>
              <a:t>Bias</a:t>
            </a:r>
            <a:endParaRPr/>
          </a:p>
        </p:txBody>
      </p:sp>
      <p:sp>
        <p:nvSpPr>
          <p:cNvPr id="222" name="Google Shape;222;p36"/>
          <p:cNvSpPr txBox="1"/>
          <p:nvPr>
            <p:ph idx="1" type="body"/>
          </p:nvPr>
        </p:nvSpPr>
        <p:spPr>
          <a:xfrm>
            <a:off x="458075" y="1376425"/>
            <a:ext cx="8271300" cy="9876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sz="1800"/>
              <a:t>Confirmation bias</a:t>
            </a:r>
            <a:r>
              <a:rPr lang="en" sz="1800"/>
              <a:t> is the tendency to seek out, collect and interpret data so that it confirms one’s preexisting beliefs or ideas.</a:t>
            </a:r>
            <a:endParaRPr sz="1800"/>
          </a:p>
          <a:p>
            <a:pPr indent="0" lvl="0" marL="0" rtl="0" algn="l">
              <a:spcBef>
                <a:spcPts val="600"/>
              </a:spcBef>
              <a:spcAft>
                <a:spcPts val="0"/>
              </a:spcAft>
              <a:buNone/>
            </a:pPr>
            <a:r>
              <a:t/>
            </a:r>
            <a:endParaRPr sz="1800"/>
          </a:p>
          <a:p>
            <a:pPr indent="0" lvl="0" marL="0" rtl="0" algn="l">
              <a:spcBef>
                <a:spcPts val="600"/>
              </a:spcBef>
              <a:spcAft>
                <a:spcPts val="0"/>
              </a:spcAft>
              <a:buNone/>
            </a:pPr>
            <a:r>
              <a:t/>
            </a:r>
            <a:endParaRPr sz="1800"/>
          </a:p>
          <a:p>
            <a:pPr indent="0" lvl="0" marL="0" rtl="0" algn="l">
              <a:spcBef>
                <a:spcPts val="600"/>
              </a:spcBef>
              <a:spcAft>
                <a:spcPts val="0"/>
              </a:spcAft>
              <a:buNone/>
            </a:pPr>
            <a:r>
              <a:t/>
            </a:r>
            <a:endParaRPr sz="1800"/>
          </a:p>
        </p:txBody>
      </p:sp>
      <p:sp>
        <p:nvSpPr>
          <p:cNvPr id="223" name="Google Shape;223;p36"/>
          <p:cNvSpPr txBox="1"/>
          <p:nvPr/>
        </p:nvSpPr>
        <p:spPr>
          <a:xfrm>
            <a:off x="457250" y="2440225"/>
            <a:ext cx="8229600" cy="2478000"/>
          </a:xfrm>
          <a:prstGeom prst="rect">
            <a:avLst/>
          </a:prstGeom>
          <a:noFill/>
          <a:ln>
            <a:noFill/>
          </a:ln>
        </p:spPr>
        <p:txBody>
          <a:bodyPr anchorCtr="0" anchor="t" bIns="91425" lIns="91425" spcFirstLastPara="1" rIns="91425" wrap="square" tIns="91425">
            <a:spAutoFit/>
          </a:bodyPr>
          <a:lstStyle/>
          <a:p>
            <a:pPr indent="0" lvl="0" marL="0" rtl="0" algn="l">
              <a:spcBef>
                <a:spcPts val="600"/>
              </a:spcBef>
              <a:spcAft>
                <a:spcPts val="0"/>
              </a:spcAft>
              <a:buNone/>
            </a:pPr>
            <a:r>
              <a:rPr lang="en" sz="1800" u="sng">
                <a:solidFill>
                  <a:srgbClr val="555555"/>
                </a:solidFill>
                <a:latin typeface="Proxima Nova"/>
                <a:ea typeface="Proxima Nova"/>
                <a:cs typeface="Proxima Nova"/>
                <a:sym typeface="Proxima Nova"/>
              </a:rPr>
              <a:t>Ways to Avoid Confirmation Bias:</a:t>
            </a:r>
            <a:endParaRPr sz="1800" u="sng">
              <a:solidFill>
                <a:srgbClr val="555555"/>
              </a:solidFill>
              <a:latin typeface="Proxima Nova"/>
              <a:ea typeface="Proxima Nova"/>
              <a:cs typeface="Proxima Nova"/>
              <a:sym typeface="Proxima Nova"/>
            </a:endParaRPr>
          </a:p>
          <a:p>
            <a:pPr indent="-342900" lvl="0" marL="457200" rtl="0" algn="l">
              <a:spcBef>
                <a:spcPts val="600"/>
              </a:spcBef>
              <a:spcAft>
                <a:spcPts val="0"/>
              </a:spcAft>
              <a:buClr>
                <a:srgbClr val="555555"/>
              </a:buClr>
              <a:buSzPts val="1800"/>
              <a:buFont typeface="Proxima Nova"/>
              <a:buAutoNum type="arabicPeriod"/>
            </a:pPr>
            <a:r>
              <a:rPr lang="en" sz="1800">
                <a:solidFill>
                  <a:srgbClr val="555555"/>
                </a:solidFill>
                <a:latin typeface="Proxima Nova"/>
                <a:ea typeface="Proxima Nova"/>
                <a:cs typeface="Proxima Nova"/>
                <a:sym typeface="Proxima Nova"/>
              </a:rPr>
              <a:t>Be aware of your own bias!</a:t>
            </a:r>
            <a:br>
              <a:rPr lang="en" sz="1800">
                <a:solidFill>
                  <a:srgbClr val="555555"/>
                </a:solidFill>
                <a:latin typeface="Proxima Nova"/>
                <a:ea typeface="Proxima Nova"/>
                <a:cs typeface="Proxima Nova"/>
                <a:sym typeface="Proxima Nova"/>
              </a:rPr>
            </a:br>
            <a:endParaRPr sz="1800">
              <a:solidFill>
                <a:srgbClr val="555555"/>
              </a:solidFill>
              <a:latin typeface="Proxima Nova"/>
              <a:ea typeface="Proxima Nova"/>
              <a:cs typeface="Proxima Nova"/>
              <a:sym typeface="Proxima Nova"/>
            </a:endParaRPr>
          </a:p>
          <a:p>
            <a:pPr indent="-342900" lvl="0" marL="457200" rtl="0" algn="l">
              <a:spcBef>
                <a:spcPts val="0"/>
              </a:spcBef>
              <a:spcAft>
                <a:spcPts val="0"/>
              </a:spcAft>
              <a:buClr>
                <a:srgbClr val="555555"/>
              </a:buClr>
              <a:buSzPts val="1800"/>
              <a:buFont typeface="Proxima Nova"/>
              <a:buAutoNum type="arabicPeriod"/>
            </a:pPr>
            <a:r>
              <a:rPr lang="en" sz="1800">
                <a:solidFill>
                  <a:srgbClr val="555555"/>
                </a:solidFill>
                <a:latin typeface="Proxima Nova"/>
                <a:ea typeface="Proxima Nova"/>
                <a:cs typeface="Proxima Nova"/>
                <a:sym typeface="Proxima Nova"/>
              </a:rPr>
              <a:t>Use data to discover rather than confirm.</a:t>
            </a:r>
            <a:br>
              <a:rPr lang="en" sz="1800">
                <a:solidFill>
                  <a:srgbClr val="555555"/>
                </a:solidFill>
                <a:latin typeface="Proxima Nova"/>
                <a:ea typeface="Proxima Nova"/>
                <a:cs typeface="Proxima Nova"/>
                <a:sym typeface="Proxima Nova"/>
              </a:rPr>
            </a:br>
            <a:endParaRPr sz="1800">
              <a:solidFill>
                <a:srgbClr val="555555"/>
              </a:solidFill>
              <a:latin typeface="Proxima Nova"/>
              <a:ea typeface="Proxima Nova"/>
              <a:cs typeface="Proxima Nova"/>
              <a:sym typeface="Proxima Nova"/>
            </a:endParaRPr>
          </a:p>
          <a:p>
            <a:pPr indent="-342900" lvl="0" marL="457200" rtl="0" algn="l">
              <a:spcBef>
                <a:spcPts val="0"/>
              </a:spcBef>
              <a:spcAft>
                <a:spcPts val="0"/>
              </a:spcAft>
              <a:buClr>
                <a:srgbClr val="555555"/>
              </a:buClr>
              <a:buSzPts val="1800"/>
              <a:buFont typeface="Proxima Nova"/>
              <a:buAutoNum type="arabicPeriod"/>
            </a:pPr>
            <a:r>
              <a:rPr lang="en" sz="1800">
                <a:solidFill>
                  <a:srgbClr val="555555"/>
                </a:solidFill>
                <a:latin typeface="Proxima Nova"/>
                <a:ea typeface="Proxima Nova"/>
                <a:cs typeface="Proxima Nova"/>
                <a:sym typeface="Proxima Nova"/>
              </a:rPr>
              <a:t>Be sure to seek out evidence that could possibly disprove your hypothesis.</a:t>
            </a:r>
            <a:br>
              <a:rPr lang="en" sz="1800">
                <a:solidFill>
                  <a:srgbClr val="555555"/>
                </a:solidFill>
                <a:latin typeface="Proxima Nova"/>
                <a:ea typeface="Proxima Nova"/>
                <a:cs typeface="Proxima Nova"/>
                <a:sym typeface="Proxima Nova"/>
              </a:rPr>
            </a:br>
            <a:endParaRPr sz="1800">
              <a:solidFill>
                <a:srgbClr val="555555"/>
              </a:solidFill>
              <a:latin typeface="Proxima Nova"/>
              <a:ea typeface="Proxima Nova"/>
              <a:cs typeface="Proxima Nova"/>
              <a:sym typeface="Proxima Nova"/>
            </a:endParaRPr>
          </a:p>
          <a:p>
            <a:pPr indent="-342900" lvl="0" marL="457200" rtl="0" algn="l">
              <a:spcBef>
                <a:spcPts val="0"/>
              </a:spcBef>
              <a:spcAft>
                <a:spcPts val="0"/>
              </a:spcAft>
              <a:buClr>
                <a:srgbClr val="555555"/>
              </a:buClr>
              <a:buSzPts val="1800"/>
              <a:buFont typeface="Proxima Nova"/>
              <a:buAutoNum type="arabicPeriod"/>
            </a:pPr>
            <a:r>
              <a:rPr lang="en" sz="1800">
                <a:solidFill>
                  <a:srgbClr val="555555"/>
                </a:solidFill>
                <a:latin typeface="Proxima Nova"/>
                <a:ea typeface="Proxima Nova"/>
                <a:cs typeface="Proxima Nova"/>
                <a:sym typeface="Proxima Nova"/>
              </a:rPr>
              <a:t>Ask a friend to review your data and propose possible arguments against it.</a:t>
            </a:r>
            <a:endParaRPr sz="1800">
              <a:latin typeface="Proxima Nova"/>
              <a:ea typeface="Proxima Nova"/>
              <a:cs typeface="Proxima Nova"/>
              <a:sym typeface="Proxima Nova"/>
            </a:endParaRPr>
          </a:p>
        </p:txBody>
      </p:sp>
      <p:pic>
        <p:nvPicPr>
          <p:cNvPr id="224" name="Google Shape;224;p36"/>
          <p:cNvPicPr preferRelativeResize="0"/>
          <p:nvPr/>
        </p:nvPicPr>
        <p:blipFill>
          <a:blip r:embed="rId3">
            <a:alphaModFix/>
          </a:blip>
          <a:stretch>
            <a:fillRect/>
          </a:stretch>
        </p:blipFill>
        <p:spPr>
          <a:xfrm>
            <a:off x="6315750" y="2018850"/>
            <a:ext cx="1578925" cy="15789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3">
                                            <p:txEl>
                                              <p:pRg end="0" st="0"/>
                                            </p:txEl>
                                          </p:spTgt>
                                        </p:tgtEl>
                                        <p:attrNameLst>
                                          <p:attrName>style.visibility</p:attrName>
                                        </p:attrNameLst>
                                      </p:cBhvr>
                                      <p:to>
                                        <p:strVal val="visible"/>
                                      </p:to>
                                    </p:set>
                                    <p:animEffect filter="fade" transition="in">
                                      <p:cBhvr>
                                        <p:cTn dur="1000"/>
                                        <p:tgtEl>
                                          <p:spTgt spid="22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3">
                                            <p:txEl>
                                              <p:pRg end="1" st="1"/>
                                            </p:txEl>
                                          </p:spTgt>
                                        </p:tgtEl>
                                        <p:attrNameLst>
                                          <p:attrName>style.visibility</p:attrName>
                                        </p:attrNameLst>
                                      </p:cBhvr>
                                      <p:to>
                                        <p:strVal val="visible"/>
                                      </p:to>
                                    </p:set>
                                    <p:animEffect filter="fade" transition="in">
                                      <p:cBhvr>
                                        <p:cTn dur="1000"/>
                                        <p:tgtEl>
                                          <p:spTgt spid="22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3">
                                            <p:txEl>
                                              <p:pRg end="2" st="2"/>
                                            </p:txEl>
                                          </p:spTgt>
                                        </p:tgtEl>
                                        <p:attrNameLst>
                                          <p:attrName>style.visibility</p:attrName>
                                        </p:attrNameLst>
                                      </p:cBhvr>
                                      <p:to>
                                        <p:strVal val="visible"/>
                                      </p:to>
                                    </p:set>
                                    <p:animEffect filter="fade" transition="in">
                                      <p:cBhvr>
                                        <p:cTn dur="1000"/>
                                        <p:tgtEl>
                                          <p:spTgt spid="223">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3">
                                            <p:txEl>
                                              <p:pRg end="3" st="3"/>
                                            </p:txEl>
                                          </p:spTgt>
                                        </p:tgtEl>
                                        <p:attrNameLst>
                                          <p:attrName>style.visibility</p:attrName>
                                        </p:attrNameLst>
                                      </p:cBhvr>
                                      <p:to>
                                        <p:strVal val="visible"/>
                                      </p:to>
                                    </p:set>
                                    <p:animEffect filter="fade" transition="in">
                                      <p:cBhvr>
                                        <p:cTn dur="1000"/>
                                        <p:tgtEl>
                                          <p:spTgt spid="223">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3">
                                            <p:txEl>
                                              <p:pRg end="4" st="4"/>
                                            </p:txEl>
                                          </p:spTgt>
                                        </p:tgtEl>
                                        <p:attrNameLst>
                                          <p:attrName>style.visibility</p:attrName>
                                        </p:attrNameLst>
                                      </p:cBhvr>
                                      <p:to>
                                        <p:strVal val="visible"/>
                                      </p:to>
                                    </p:set>
                                    <p:animEffect filter="fade" transition="in">
                                      <p:cBhvr>
                                        <p:cTn dur="1000"/>
                                        <p:tgtEl>
                                          <p:spTgt spid="223">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37"/>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t>Lesson Vocabulary</a:t>
            </a:r>
            <a:endParaRPr b="1"/>
          </a:p>
        </p:txBody>
      </p:sp>
      <p:graphicFrame>
        <p:nvGraphicFramePr>
          <p:cNvPr id="230" name="Google Shape;230;p37"/>
          <p:cNvGraphicFramePr/>
          <p:nvPr/>
        </p:nvGraphicFramePr>
        <p:xfrm>
          <a:off x="952500" y="1410125"/>
          <a:ext cx="3000000" cy="3000000"/>
        </p:xfrm>
        <a:graphic>
          <a:graphicData uri="http://schemas.openxmlformats.org/drawingml/2006/table">
            <a:tbl>
              <a:tblPr>
                <a:noFill/>
                <a:tableStyleId>{D8551FA0-A1E1-4440-9D3C-D21E495DA7A7}</a:tableStyleId>
              </a:tblPr>
              <a:tblGrid>
                <a:gridCol w="3619500"/>
                <a:gridCol w="3619500"/>
              </a:tblGrid>
              <a:tr h="381000">
                <a:tc>
                  <a:txBody>
                    <a:bodyPr/>
                    <a:lstStyle/>
                    <a:p>
                      <a:pPr indent="0" lvl="0" marL="0" rtl="0" algn="ctr">
                        <a:spcBef>
                          <a:spcPts val="0"/>
                        </a:spcBef>
                        <a:spcAft>
                          <a:spcPts val="0"/>
                        </a:spcAft>
                        <a:buNone/>
                      </a:pPr>
                      <a:r>
                        <a:rPr b="1" lang="en">
                          <a:solidFill>
                            <a:srgbClr val="FFFFFF"/>
                          </a:solidFill>
                          <a:latin typeface="Proxima Nova"/>
                          <a:ea typeface="Proxima Nova"/>
                          <a:cs typeface="Proxima Nova"/>
                          <a:sym typeface="Proxima Nova"/>
                        </a:rPr>
                        <a:t>Term</a:t>
                      </a:r>
                      <a:endParaRPr b="1">
                        <a:solidFill>
                          <a:srgbClr val="FFFFFF"/>
                        </a:solidFill>
                        <a:latin typeface="Proxima Nova"/>
                        <a:ea typeface="Proxima Nova"/>
                        <a:cs typeface="Proxima Nova"/>
                        <a:sym typeface="Proxima Nova"/>
                      </a:endParaRPr>
                    </a:p>
                  </a:txBody>
                  <a:tcPr marT="91425" marB="91425" marR="91425" marL="91425">
                    <a:lnB cap="flat" cmpd="sng" w="9525">
                      <a:solidFill>
                        <a:srgbClr val="9E9E9E"/>
                      </a:solidFill>
                      <a:prstDash val="solid"/>
                      <a:round/>
                      <a:headEnd len="sm" w="sm" type="none"/>
                      <a:tailEnd len="sm" w="sm" type="none"/>
                    </a:lnB>
                    <a:solidFill>
                      <a:srgbClr val="2D8EC2"/>
                    </a:solidFill>
                  </a:tcPr>
                </a:tc>
                <a:tc>
                  <a:txBody>
                    <a:bodyPr/>
                    <a:lstStyle/>
                    <a:p>
                      <a:pPr indent="0" lvl="0" marL="0" rtl="0" algn="ctr">
                        <a:spcBef>
                          <a:spcPts val="0"/>
                        </a:spcBef>
                        <a:spcAft>
                          <a:spcPts val="0"/>
                        </a:spcAft>
                        <a:buNone/>
                      </a:pPr>
                      <a:r>
                        <a:rPr b="1" lang="en">
                          <a:solidFill>
                            <a:srgbClr val="FFFFFF"/>
                          </a:solidFill>
                          <a:latin typeface="Proxima Nova"/>
                          <a:ea typeface="Proxima Nova"/>
                          <a:cs typeface="Proxima Nova"/>
                          <a:sym typeface="Proxima Nova"/>
                        </a:rPr>
                        <a:t>Definition</a:t>
                      </a:r>
                      <a:endParaRPr b="1">
                        <a:solidFill>
                          <a:srgbClr val="FFFFFF"/>
                        </a:solidFill>
                        <a:latin typeface="Proxima Nova"/>
                        <a:ea typeface="Proxima Nova"/>
                        <a:cs typeface="Proxima Nova"/>
                        <a:sym typeface="Proxima Nova"/>
                      </a:endParaRPr>
                    </a:p>
                  </a:txBody>
                  <a:tcPr marT="91425" marB="91425" marR="91425" marL="91425">
                    <a:lnB cap="flat" cmpd="sng" w="9525">
                      <a:solidFill>
                        <a:srgbClr val="9E9E9E"/>
                      </a:solidFill>
                      <a:prstDash val="solid"/>
                      <a:round/>
                      <a:headEnd len="sm" w="sm" type="none"/>
                      <a:tailEnd len="sm" w="sm" type="none"/>
                    </a:lnB>
                    <a:solidFill>
                      <a:srgbClr val="2D8EC2"/>
                    </a:solidFill>
                  </a:tcPr>
                </a:tc>
              </a:tr>
              <a:tr h="381000">
                <a:tc>
                  <a:txBody>
                    <a:bodyPr/>
                    <a:lstStyle/>
                    <a:p>
                      <a:pPr indent="0" lvl="0" marL="0" rtl="0" algn="l">
                        <a:spcBef>
                          <a:spcPts val="0"/>
                        </a:spcBef>
                        <a:spcAft>
                          <a:spcPts val="0"/>
                        </a:spcAft>
                        <a:buNone/>
                      </a:pPr>
                      <a:r>
                        <a:rPr b="1" lang="en" sz="1200">
                          <a:solidFill>
                            <a:srgbClr val="222222"/>
                          </a:solidFill>
                          <a:highlight>
                            <a:srgbClr val="FFFFFF"/>
                          </a:highlight>
                          <a:latin typeface="Proxima Nova"/>
                          <a:ea typeface="Proxima Nova"/>
                          <a:cs typeface="Proxima Nova"/>
                          <a:sym typeface="Proxima Nova"/>
                        </a:rPr>
                        <a:t>big data </a:t>
                      </a:r>
                      <a:endParaRPr b="1" sz="1200">
                        <a:solidFill>
                          <a:srgbClr val="222222"/>
                        </a:solidFill>
                        <a:highlight>
                          <a:srgbClr val="FFFFFF"/>
                        </a:highlight>
                        <a:latin typeface="Proxima Nova"/>
                        <a:ea typeface="Proxima Nova"/>
                        <a:cs typeface="Proxima Nova"/>
                        <a:sym typeface="Proxima Nov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200">
                          <a:solidFill>
                            <a:srgbClr val="222222"/>
                          </a:solidFill>
                          <a:highlight>
                            <a:srgbClr val="FFFFFF"/>
                          </a:highlight>
                          <a:latin typeface="Proxima Nova"/>
                          <a:ea typeface="Proxima Nova"/>
                          <a:cs typeface="Proxima Nova"/>
                          <a:sym typeface="Proxima Nova"/>
                        </a:rPr>
                        <a:t>Refers to data that is so large, fast or complex that it's difficult or impossible to process using traditional methods. </a:t>
                      </a:r>
                      <a:endParaRPr sz="1200">
                        <a:solidFill>
                          <a:srgbClr val="222222"/>
                        </a:solidFill>
                        <a:highlight>
                          <a:srgbClr val="FFFFFF"/>
                        </a:highlight>
                        <a:latin typeface="Proxima Nova"/>
                        <a:ea typeface="Proxima Nova"/>
                        <a:cs typeface="Proxima Nova"/>
                        <a:sym typeface="Proxima Nov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1000">
                <a:tc>
                  <a:txBody>
                    <a:bodyPr/>
                    <a:lstStyle/>
                    <a:p>
                      <a:pPr indent="0" lvl="0" marL="0" rtl="0" algn="l">
                        <a:spcBef>
                          <a:spcPts val="0"/>
                        </a:spcBef>
                        <a:spcAft>
                          <a:spcPts val="0"/>
                        </a:spcAft>
                        <a:buNone/>
                      </a:pPr>
                      <a:r>
                        <a:rPr b="1" lang="en" sz="1200">
                          <a:solidFill>
                            <a:srgbClr val="222222"/>
                          </a:solidFill>
                          <a:highlight>
                            <a:srgbClr val="FFFFFF"/>
                          </a:highlight>
                          <a:latin typeface="Proxima Nova"/>
                          <a:ea typeface="Proxima Nova"/>
                          <a:cs typeface="Proxima Nova"/>
                          <a:sym typeface="Proxima Nova"/>
                        </a:rPr>
                        <a:t>b</a:t>
                      </a:r>
                      <a:r>
                        <a:rPr b="1" lang="en" sz="1200">
                          <a:solidFill>
                            <a:srgbClr val="222222"/>
                          </a:solidFill>
                          <a:highlight>
                            <a:srgbClr val="FFFFFF"/>
                          </a:highlight>
                          <a:latin typeface="Proxima Nova"/>
                          <a:ea typeface="Proxima Nova"/>
                          <a:cs typeface="Proxima Nova"/>
                          <a:sym typeface="Proxima Nova"/>
                        </a:rPr>
                        <a:t>ias </a:t>
                      </a:r>
                      <a:endParaRPr b="1" sz="1200">
                        <a:solidFill>
                          <a:srgbClr val="222222"/>
                        </a:solidFill>
                        <a:highlight>
                          <a:srgbClr val="FFFFFF"/>
                        </a:highlight>
                        <a:latin typeface="Proxima Nova"/>
                        <a:ea typeface="Proxima Nova"/>
                        <a:cs typeface="Proxima Nova"/>
                        <a:sym typeface="Proxima Nov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200">
                          <a:solidFill>
                            <a:srgbClr val="222222"/>
                          </a:solidFill>
                          <a:highlight>
                            <a:srgbClr val="FFFFFF"/>
                          </a:highlight>
                          <a:latin typeface="Proxima Nova"/>
                          <a:ea typeface="Proxima Nova"/>
                          <a:cs typeface="Proxima Nova"/>
                          <a:sym typeface="Proxima Nova"/>
                        </a:rPr>
                        <a:t>Occurs when a result is more favorable to a certain outcome.</a:t>
                      </a:r>
                      <a:endParaRPr sz="1200">
                        <a:solidFill>
                          <a:srgbClr val="222222"/>
                        </a:solidFill>
                        <a:highlight>
                          <a:srgbClr val="FFFFFF"/>
                        </a:highlight>
                        <a:latin typeface="Proxima Nova"/>
                        <a:ea typeface="Proxima Nova"/>
                        <a:cs typeface="Proxima Nova"/>
                        <a:sym typeface="Proxima Nov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1000">
                <a:tc>
                  <a:txBody>
                    <a:bodyPr/>
                    <a:lstStyle/>
                    <a:p>
                      <a:pPr indent="0" lvl="0" marL="0" rtl="0" algn="l">
                        <a:spcBef>
                          <a:spcPts val="0"/>
                        </a:spcBef>
                        <a:spcAft>
                          <a:spcPts val="0"/>
                        </a:spcAft>
                        <a:buClr>
                          <a:schemeClr val="dk1"/>
                        </a:buClr>
                        <a:buSzPts val="1100"/>
                        <a:buFont typeface="Arial"/>
                        <a:buNone/>
                      </a:pPr>
                      <a:r>
                        <a:rPr b="1" lang="en" sz="1200">
                          <a:solidFill>
                            <a:srgbClr val="222222"/>
                          </a:solidFill>
                          <a:highlight>
                            <a:srgbClr val="FFFFFF"/>
                          </a:highlight>
                          <a:latin typeface="Proxima Nova"/>
                          <a:ea typeface="Proxima Nova"/>
                          <a:cs typeface="Proxima Nova"/>
                          <a:sym typeface="Proxima Nova"/>
                        </a:rPr>
                        <a:t>machine learning </a:t>
                      </a:r>
                      <a:endParaRPr b="1" sz="1200">
                        <a:solidFill>
                          <a:srgbClr val="222222"/>
                        </a:solidFill>
                        <a:highlight>
                          <a:srgbClr val="FFFFFF"/>
                        </a:highlight>
                        <a:latin typeface="Proxima Nova"/>
                        <a:ea typeface="Proxima Nova"/>
                        <a:cs typeface="Proxima Nova"/>
                        <a:sym typeface="Proxima Nova"/>
                      </a:endParaRPr>
                    </a:p>
                    <a:p>
                      <a:pPr indent="0" lvl="0" marL="0" rtl="0" algn="l">
                        <a:spcBef>
                          <a:spcPts val="0"/>
                        </a:spcBef>
                        <a:spcAft>
                          <a:spcPts val="0"/>
                        </a:spcAft>
                        <a:buNone/>
                      </a:pPr>
                      <a:r>
                        <a:t/>
                      </a:r>
                      <a:endParaRPr b="1" sz="1200">
                        <a:solidFill>
                          <a:srgbClr val="222222"/>
                        </a:solidFill>
                        <a:highlight>
                          <a:srgbClr val="FFFFFF"/>
                        </a:highlight>
                        <a:latin typeface="Proxima Nova"/>
                        <a:ea typeface="Proxima Nova"/>
                        <a:cs typeface="Proxima Nova"/>
                        <a:sym typeface="Proxima Nov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200">
                          <a:solidFill>
                            <a:srgbClr val="222222"/>
                          </a:solidFill>
                          <a:highlight>
                            <a:srgbClr val="FFFFFF"/>
                          </a:highlight>
                          <a:latin typeface="Proxima Nova"/>
                          <a:ea typeface="Proxima Nova"/>
                          <a:cs typeface="Proxima Nova"/>
                          <a:sym typeface="Proxima Nova"/>
                        </a:rPr>
                        <a:t>A branch of artificial intelligence focused on building applications that learn from data.</a:t>
                      </a:r>
                      <a:endParaRPr sz="1200">
                        <a:solidFill>
                          <a:srgbClr val="222222"/>
                        </a:solidFill>
                        <a:highlight>
                          <a:srgbClr val="FFFFFF"/>
                        </a:highlight>
                        <a:latin typeface="Proxima Nova"/>
                        <a:ea typeface="Proxima Nova"/>
                        <a:cs typeface="Proxima Nova"/>
                        <a:sym typeface="Proxima Nov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1000">
                <a:tc>
                  <a:txBody>
                    <a:bodyPr/>
                    <a:lstStyle/>
                    <a:p>
                      <a:pPr indent="0" lvl="0" marL="0" rtl="0" algn="l">
                        <a:spcBef>
                          <a:spcPts val="0"/>
                        </a:spcBef>
                        <a:spcAft>
                          <a:spcPts val="0"/>
                        </a:spcAft>
                        <a:buNone/>
                      </a:pPr>
                      <a:r>
                        <a:rPr b="1" lang="en" sz="1200">
                          <a:solidFill>
                            <a:srgbClr val="222222"/>
                          </a:solidFill>
                          <a:highlight>
                            <a:srgbClr val="FFFFFF"/>
                          </a:highlight>
                          <a:latin typeface="Proxima Nova"/>
                          <a:ea typeface="Proxima Nova"/>
                          <a:cs typeface="Proxima Nova"/>
                          <a:sym typeface="Proxima Nova"/>
                        </a:rPr>
                        <a:t>confirmation bias </a:t>
                      </a:r>
                      <a:endParaRPr b="1" sz="1200">
                        <a:solidFill>
                          <a:srgbClr val="222222"/>
                        </a:solidFill>
                        <a:highlight>
                          <a:srgbClr val="FFFFFF"/>
                        </a:highlight>
                        <a:latin typeface="Proxima Nova"/>
                        <a:ea typeface="Proxima Nova"/>
                        <a:cs typeface="Proxima Nova"/>
                        <a:sym typeface="Proxima Nov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200">
                          <a:solidFill>
                            <a:srgbClr val="222222"/>
                          </a:solidFill>
                          <a:highlight>
                            <a:srgbClr val="FFFFFF"/>
                          </a:highlight>
                          <a:latin typeface="Proxima Nova"/>
                          <a:ea typeface="Proxima Nova"/>
                          <a:cs typeface="Proxima Nova"/>
                          <a:sym typeface="Proxima Nova"/>
                        </a:rPr>
                        <a:t>The tendency to seek out, collect and interpret data so that it confirms one’s preexisting beliefs or ideas.</a:t>
                      </a:r>
                      <a:endParaRPr sz="1200">
                        <a:solidFill>
                          <a:srgbClr val="222222"/>
                        </a:solidFill>
                        <a:highlight>
                          <a:srgbClr val="FFFFFF"/>
                        </a:highlight>
                        <a:latin typeface="Proxima Nova"/>
                        <a:ea typeface="Proxima Nova"/>
                        <a:cs typeface="Proxima Nova"/>
                        <a:sym typeface="Proxima Nov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38"/>
          <p:cNvSpPr txBox="1"/>
          <p:nvPr>
            <p:ph type="title"/>
          </p:nvPr>
        </p:nvSpPr>
        <p:spPr>
          <a:xfrm>
            <a:off x="1340200" y="681575"/>
            <a:ext cx="7860000" cy="169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Questions</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39"/>
          <p:cNvSpPr txBox="1"/>
          <p:nvPr>
            <p:ph type="title"/>
          </p:nvPr>
        </p:nvSpPr>
        <p:spPr>
          <a:xfrm>
            <a:off x="457200" y="1790753"/>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In which phase of the data science life cycle would a researcher be most concerned with the possibility of confirmation bias?</a:t>
            </a:r>
            <a:endParaRPr/>
          </a:p>
        </p:txBody>
      </p:sp>
      <p:pic>
        <p:nvPicPr>
          <p:cNvPr id="241" name="Google Shape;241;p39">
            <a:hlinkClick r:id="rId3"/>
          </p:cNvPr>
          <p:cNvPicPr preferRelativeResize="0"/>
          <p:nvPr/>
        </p:nvPicPr>
        <p:blipFill>
          <a:blip r:embed="rId4">
            <a:alphaModFix/>
          </a:blip>
          <a:stretch>
            <a:fillRect/>
          </a:stretch>
        </p:blipFill>
        <p:spPr>
          <a:xfrm>
            <a:off x="0" y="4429125"/>
            <a:ext cx="9144000" cy="714375"/>
          </a:xfrm>
          <a:prstGeom prst="rect">
            <a:avLst/>
          </a:prstGeom>
          <a:noFill/>
          <a:ln>
            <a:noFill/>
          </a:ln>
        </p:spPr>
      </p:pic>
      <p:sp>
        <p:nvSpPr>
          <p:cNvPr id="242" name="Google Shape;242;p39">
            <a:hlinkClick r:id="rId5"/>
          </p:cNvPr>
          <p:cNvSpPr/>
          <p:nvPr/>
        </p:nvSpPr>
        <p:spPr>
          <a:xfrm>
            <a:off x="0" y="5207000"/>
            <a:ext cx="12600" cy="12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40"/>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Which question is unbiased?</a:t>
            </a:r>
            <a:endParaRPr/>
          </a:p>
        </p:txBody>
      </p:sp>
      <p:pic>
        <p:nvPicPr>
          <p:cNvPr id="248" name="Google Shape;248;p40">
            <a:hlinkClick r:id="rId3"/>
          </p:cNvPr>
          <p:cNvPicPr preferRelativeResize="0"/>
          <p:nvPr/>
        </p:nvPicPr>
        <p:blipFill>
          <a:blip r:embed="rId4">
            <a:alphaModFix/>
          </a:blip>
          <a:stretch>
            <a:fillRect/>
          </a:stretch>
        </p:blipFill>
        <p:spPr>
          <a:xfrm>
            <a:off x="0" y="4429125"/>
            <a:ext cx="9144000" cy="714375"/>
          </a:xfrm>
          <a:prstGeom prst="rect">
            <a:avLst/>
          </a:prstGeom>
          <a:noFill/>
          <a:ln>
            <a:noFill/>
          </a:ln>
        </p:spPr>
      </p:pic>
      <p:sp>
        <p:nvSpPr>
          <p:cNvPr id="249" name="Google Shape;249;p40">
            <a:hlinkClick r:id="rId5"/>
          </p:cNvPr>
          <p:cNvSpPr/>
          <p:nvPr/>
        </p:nvSpPr>
        <p:spPr>
          <a:xfrm>
            <a:off x="0" y="5207000"/>
            <a:ext cx="12600" cy="12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41"/>
          <p:cNvSpPr txBox="1"/>
          <p:nvPr>
            <p:ph type="title"/>
          </p:nvPr>
        </p:nvSpPr>
        <p:spPr>
          <a:xfrm>
            <a:off x="457200" y="3906153"/>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You are asked to rephrase the following question so that it is not biased:</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Where do you like to party on the weekends?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rPr lang="en"/>
              <a:t>Which would be the best replacement for this question?</a:t>
            </a:r>
            <a:endParaRPr/>
          </a:p>
        </p:txBody>
      </p:sp>
      <p:pic>
        <p:nvPicPr>
          <p:cNvPr id="255" name="Google Shape;255;p41">
            <a:hlinkClick r:id="rId3"/>
          </p:cNvPr>
          <p:cNvPicPr preferRelativeResize="0"/>
          <p:nvPr/>
        </p:nvPicPr>
        <p:blipFill>
          <a:blip r:embed="rId4">
            <a:alphaModFix/>
          </a:blip>
          <a:stretch>
            <a:fillRect/>
          </a:stretch>
        </p:blipFill>
        <p:spPr>
          <a:xfrm>
            <a:off x="0" y="4429125"/>
            <a:ext cx="9144000" cy="714375"/>
          </a:xfrm>
          <a:prstGeom prst="rect">
            <a:avLst/>
          </a:prstGeom>
          <a:noFill/>
          <a:ln>
            <a:noFill/>
          </a:ln>
        </p:spPr>
      </p:pic>
      <p:sp>
        <p:nvSpPr>
          <p:cNvPr id="256" name="Google Shape;256;p41">
            <a:hlinkClick r:id="rId5"/>
          </p:cNvPr>
          <p:cNvSpPr/>
          <p:nvPr/>
        </p:nvSpPr>
        <p:spPr>
          <a:xfrm>
            <a:off x="0" y="5207000"/>
            <a:ext cx="12600" cy="12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24"/>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Big Data</a:t>
            </a:r>
            <a:r>
              <a:rPr lang="en"/>
              <a:t> </a:t>
            </a:r>
            <a:endParaRPr/>
          </a:p>
        </p:txBody>
      </p:sp>
      <p:sp>
        <p:nvSpPr>
          <p:cNvPr id="124" name="Google Shape;124;p24"/>
          <p:cNvSpPr txBox="1"/>
          <p:nvPr>
            <p:ph idx="1" type="body"/>
          </p:nvPr>
        </p:nvSpPr>
        <p:spPr>
          <a:xfrm>
            <a:off x="5662050" y="1452625"/>
            <a:ext cx="3067500" cy="3423000"/>
          </a:xfrm>
          <a:prstGeom prst="rect">
            <a:avLst/>
          </a:prstGeom>
        </p:spPr>
        <p:txBody>
          <a:bodyPr anchorCtr="0" anchor="ctr" bIns="91425" lIns="91425" spcFirstLastPara="1" rIns="91425" wrap="square" tIns="91425">
            <a:noAutofit/>
          </a:bodyPr>
          <a:lstStyle/>
          <a:p>
            <a:pPr indent="0" lvl="0" marL="0" rtl="0" algn="l">
              <a:spcBef>
                <a:spcPts val="600"/>
              </a:spcBef>
              <a:spcAft>
                <a:spcPts val="0"/>
              </a:spcAft>
              <a:buClr>
                <a:schemeClr val="dk1"/>
              </a:buClr>
              <a:buSzPts val="1100"/>
              <a:buFont typeface="Arial"/>
              <a:buNone/>
            </a:pPr>
            <a:r>
              <a:rPr b="1" lang="en" sz="1800"/>
              <a:t>Big data</a:t>
            </a:r>
            <a:r>
              <a:rPr lang="en" sz="1800"/>
              <a:t> refers to data that is so large, fast or complex that it's difficult or impossible to process using traditional methods. </a:t>
            </a:r>
            <a:endParaRPr sz="1800"/>
          </a:p>
        </p:txBody>
      </p:sp>
      <p:pic>
        <p:nvPicPr>
          <p:cNvPr id="125" name="Google Shape;125;p24"/>
          <p:cNvPicPr preferRelativeResize="0"/>
          <p:nvPr/>
        </p:nvPicPr>
        <p:blipFill>
          <a:blip r:embed="rId3">
            <a:alphaModFix/>
          </a:blip>
          <a:stretch>
            <a:fillRect/>
          </a:stretch>
        </p:blipFill>
        <p:spPr>
          <a:xfrm>
            <a:off x="208450" y="1452624"/>
            <a:ext cx="5266166" cy="34230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25"/>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Big Data </a:t>
            </a:r>
            <a:endParaRPr/>
          </a:p>
        </p:txBody>
      </p:sp>
      <p:pic>
        <p:nvPicPr>
          <p:cNvPr id="131" name="Google Shape;131;p25"/>
          <p:cNvPicPr preferRelativeResize="0"/>
          <p:nvPr/>
        </p:nvPicPr>
        <p:blipFill>
          <a:blip r:embed="rId3">
            <a:alphaModFix/>
          </a:blip>
          <a:stretch>
            <a:fillRect/>
          </a:stretch>
        </p:blipFill>
        <p:spPr>
          <a:xfrm>
            <a:off x="337775" y="1359450"/>
            <a:ext cx="3508650" cy="3619551"/>
          </a:xfrm>
          <a:prstGeom prst="rect">
            <a:avLst/>
          </a:prstGeom>
          <a:noFill/>
          <a:ln>
            <a:noFill/>
          </a:ln>
        </p:spPr>
      </p:pic>
      <p:sp>
        <p:nvSpPr>
          <p:cNvPr id="132" name="Google Shape;132;p25"/>
          <p:cNvSpPr txBox="1"/>
          <p:nvPr/>
        </p:nvSpPr>
        <p:spPr>
          <a:xfrm>
            <a:off x="4190475" y="1513625"/>
            <a:ext cx="4680900" cy="3370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300">
                <a:latin typeface="Proxima Nova"/>
                <a:ea typeface="Proxima Nova"/>
                <a:cs typeface="Proxima Nova"/>
                <a:sym typeface="Proxima Nova"/>
              </a:rPr>
              <a:t>o</a:t>
            </a:r>
            <a:r>
              <a:rPr lang="en" sz="2300">
                <a:latin typeface="Proxima Nova"/>
                <a:ea typeface="Proxima Nova"/>
                <a:cs typeface="Proxima Nova"/>
                <a:sym typeface="Proxima Nova"/>
              </a:rPr>
              <a:t>k</a:t>
            </a:r>
            <a:endParaRPr sz="2300">
              <a:latin typeface="Proxima Nova"/>
              <a:ea typeface="Proxima Nova"/>
              <a:cs typeface="Proxima Nova"/>
              <a:sym typeface="Proxima Nova"/>
            </a:endParaRPr>
          </a:p>
          <a:p>
            <a:pPr indent="0" lvl="0" marL="0" rtl="0" algn="ctr">
              <a:spcBef>
                <a:spcPts val="0"/>
              </a:spcBef>
              <a:spcAft>
                <a:spcPts val="0"/>
              </a:spcAft>
              <a:buNone/>
            </a:pPr>
            <a:r>
              <a:t/>
            </a:r>
            <a:endParaRPr sz="2300">
              <a:latin typeface="Proxima Nova"/>
              <a:ea typeface="Proxima Nova"/>
              <a:cs typeface="Proxima Nova"/>
              <a:sym typeface="Proxima Nova"/>
            </a:endParaRPr>
          </a:p>
          <a:p>
            <a:pPr indent="0" lvl="0" marL="0" rtl="0" algn="ctr">
              <a:spcBef>
                <a:spcPts val="0"/>
              </a:spcBef>
              <a:spcAft>
                <a:spcPts val="0"/>
              </a:spcAft>
              <a:buNone/>
            </a:pPr>
            <a:r>
              <a:rPr lang="en" sz="2300">
                <a:latin typeface="Proxima Nova"/>
                <a:ea typeface="Proxima Nova"/>
                <a:cs typeface="Proxima Nova"/>
                <a:sym typeface="Proxima Nova"/>
              </a:rPr>
              <a:t>o</a:t>
            </a:r>
            <a:r>
              <a:rPr lang="en" sz="2300">
                <a:latin typeface="Proxima Nova"/>
                <a:ea typeface="Proxima Nova"/>
                <a:cs typeface="Proxima Nova"/>
                <a:sym typeface="Proxima Nova"/>
              </a:rPr>
              <a:t>kay</a:t>
            </a:r>
            <a:endParaRPr sz="2300">
              <a:latin typeface="Proxima Nova"/>
              <a:ea typeface="Proxima Nova"/>
              <a:cs typeface="Proxima Nova"/>
              <a:sym typeface="Proxima Nova"/>
            </a:endParaRPr>
          </a:p>
          <a:p>
            <a:pPr indent="0" lvl="0" marL="0" rtl="0" algn="ctr">
              <a:spcBef>
                <a:spcPts val="0"/>
              </a:spcBef>
              <a:spcAft>
                <a:spcPts val="0"/>
              </a:spcAft>
              <a:buNone/>
            </a:pPr>
            <a:r>
              <a:t/>
            </a:r>
            <a:endParaRPr sz="2300">
              <a:latin typeface="Proxima Nova"/>
              <a:ea typeface="Proxima Nova"/>
              <a:cs typeface="Proxima Nova"/>
              <a:sym typeface="Proxima Nova"/>
            </a:endParaRPr>
          </a:p>
          <a:p>
            <a:pPr indent="0" lvl="0" marL="0" rtl="0" algn="ctr">
              <a:spcBef>
                <a:spcPts val="0"/>
              </a:spcBef>
              <a:spcAft>
                <a:spcPts val="0"/>
              </a:spcAft>
              <a:buNone/>
            </a:pPr>
            <a:r>
              <a:rPr lang="en" sz="2300">
                <a:latin typeface="Proxima Nova"/>
                <a:ea typeface="Proxima Nova"/>
                <a:cs typeface="Proxima Nova"/>
                <a:sym typeface="Proxima Nova"/>
              </a:rPr>
              <a:t>k</a:t>
            </a:r>
            <a:endParaRPr sz="2300">
              <a:latin typeface="Proxima Nova"/>
              <a:ea typeface="Proxima Nova"/>
              <a:cs typeface="Proxima Nova"/>
              <a:sym typeface="Proxima Nova"/>
            </a:endParaRPr>
          </a:p>
          <a:p>
            <a:pPr indent="0" lvl="0" marL="0" rtl="0" algn="ctr">
              <a:spcBef>
                <a:spcPts val="0"/>
              </a:spcBef>
              <a:spcAft>
                <a:spcPts val="0"/>
              </a:spcAft>
              <a:buNone/>
            </a:pPr>
            <a:r>
              <a:t/>
            </a:r>
            <a:endParaRPr sz="2300">
              <a:latin typeface="Proxima Nova"/>
              <a:ea typeface="Proxima Nova"/>
              <a:cs typeface="Proxima Nova"/>
              <a:sym typeface="Proxima Nova"/>
            </a:endParaRPr>
          </a:p>
          <a:p>
            <a:pPr indent="0" lvl="0" marL="0" rtl="0" algn="ctr">
              <a:spcBef>
                <a:spcPts val="0"/>
              </a:spcBef>
              <a:spcAft>
                <a:spcPts val="0"/>
              </a:spcAft>
              <a:buNone/>
            </a:pPr>
            <a:r>
              <a:rPr lang="en" sz="2300">
                <a:latin typeface="Proxima Nova"/>
                <a:ea typeface="Proxima Nova"/>
                <a:cs typeface="Proxima Nova"/>
                <a:sym typeface="Proxima Nova"/>
              </a:rPr>
              <a:t>k</a:t>
            </a:r>
            <a:r>
              <a:rPr lang="en" sz="2300">
                <a:latin typeface="Proxima Nova"/>
                <a:ea typeface="Proxima Nova"/>
                <a:cs typeface="Proxima Nova"/>
                <a:sym typeface="Proxima Nova"/>
              </a:rPr>
              <a:t>ay</a:t>
            </a:r>
            <a:endParaRPr sz="2300">
              <a:latin typeface="Proxima Nova"/>
              <a:ea typeface="Proxima Nova"/>
              <a:cs typeface="Proxima Nova"/>
              <a:sym typeface="Proxima Nova"/>
            </a:endParaRPr>
          </a:p>
          <a:p>
            <a:pPr indent="0" lvl="0" marL="0" rtl="0" algn="ctr">
              <a:spcBef>
                <a:spcPts val="0"/>
              </a:spcBef>
              <a:spcAft>
                <a:spcPts val="0"/>
              </a:spcAft>
              <a:buNone/>
            </a:pPr>
            <a:r>
              <a:t/>
            </a:r>
            <a:endParaRPr sz="2300">
              <a:latin typeface="Proxima Nova"/>
              <a:ea typeface="Proxima Nova"/>
              <a:cs typeface="Proxima Nova"/>
              <a:sym typeface="Proxima Nova"/>
            </a:endParaRPr>
          </a:p>
          <a:p>
            <a:pPr indent="0" lvl="0" marL="0" rtl="0" algn="ctr">
              <a:spcBef>
                <a:spcPts val="0"/>
              </a:spcBef>
              <a:spcAft>
                <a:spcPts val="0"/>
              </a:spcAft>
              <a:buNone/>
            </a:pPr>
            <a:r>
              <a:rPr lang="en" sz="2300">
                <a:latin typeface="Proxima Nova"/>
                <a:ea typeface="Proxima Nova"/>
                <a:cs typeface="Proxima Nova"/>
                <a:sym typeface="Proxima Nova"/>
              </a:rPr>
              <a:t>👍</a:t>
            </a:r>
            <a:endParaRPr sz="2300">
              <a:latin typeface="Proxima Nova"/>
              <a:ea typeface="Proxima Nova"/>
              <a:cs typeface="Proxima Nova"/>
              <a:sym typeface="Proxima Nov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2">
                                            <p:txEl>
                                              <p:pRg end="0" st="0"/>
                                            </p:txEl>
                                          </p:spTgt>
                                        </p:tgtEl>
                                        <p:attrNameLst>
                                          <p:attrName>style.visibility</p:attrName>
                                        </p:attrNameLst>
                                      </p:cBhvr>
                                      <p:to>
                                        <p:strVal val="visible"/>
                                      </p:to>
                                    </p:set>
                                    <p:animEffect filter="fade" transition="in">
                                      <p:cBhvr>
                                        <p:cTn dur="1000"/>
                                        <p:tgtEl>
                                          <p:spTgt spid="13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2">
                                            <p:txEl>
                                              <p:pRg end="1" st="1"/>
                                            </p:txEl>
                                          </p:spTgt>
                                        </p:tgtEl>
                                        <p:attrNameLst>
                                          <p:attrName>style.visibility</p:attrName>
                                        </p:attrNameLst>
                                      </p:cBhvr>
                                      <p:to>
                                        <p:strVal val="visible"/>
                                      </p:to>
                                    </p:set>
                                    <p:animEffect filter="fade" transition="in">
                                      <p:cBhvr>
                                        <p:cTn dur="1000"/>
                                        <p:tgtEl>
                                          <p:spTgt spid="13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2">
                                            <p:txEl>
                                              <p:pRg end="2" st="2"/>
                                            </p:txEl>
                                          </p:spTgt>
                                        </p:tgtEl>
                                        <p:attrNameLst>
                                          <p:attrName>style.visibility</p:attrName>
                                        </p:attrNameLst>
                                      </p:cBhvr>
                                      <p:to>
                                        <p:strVal val="visible"/>
                                      </p:to>
                                    </p:set>
                                    <p:animEffect filter="fade" transition="in">
                                      <p:cBhvr>
                                        <p:cTn dur="1000"/>
                                        <p:tgtEl>
                                          <p:spTgt spid="132">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2">
                                            <p:txEl>
                                              <p:pRg end="3" st="3"/>
                                            </p:txEl>
                                          </p:spTgt>
                                        </p:tgtEl>
                                        <p:attrNameLst>
                                          <p:attrName>style.visibility</p:attrName>
                                        </p:attrNameLst>
                                      </p:cBhvr>
                                      <p:to>
                                        <p:strVal val="visible"/>
                                      </p:to>
                                    </p:set>
                                    <p:animEffect filter="fade" transition="in">
                                      <p:cBhvr>
                                        <p:cTn dur="1000"/>
                                        <p:tgtEl>
                                          <p:spTgt spid="132">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2">
                                            <p:txEl>
                                              <p:pRg end="4" st="4"/>
                                            </p:txEl>
                                          </p:spTgt>
                                        </p:tgtEl>
                                        <p:attrNameLst>
                                          <p:attrName>style.visibility</p:attrName>
                                        </p:attrNameLst>
                                      </p:cBhvr>
                                      <p:to>
                                        <p:strVal val="visible"/>
                                      </p:to>
                                    </p:set>
                                    <p:animEffect filter="fade" transition="in">
                                      <p:cBhvr>
                                        <p:cTn dur="1000"/>
                                        <p:tgtEl>
                                          <p:spTgt spid="132">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2">
                                            <p:txEl>
                                              <p:pRg end="5" st="5"/>
                                            </p:txEl>
                                          </p:spTgt>
                                        </p:tgtEl>
                                        <p:attrNameLst>
                                          <p:attrName>style.visibility</p:attrName>
                                        </p:attrNameLst>
                                      </p:cBhvr>
                                      <p:to>
                                        <p:strVal val="visible"/>
                                      </p:to>
                                    </p:set>
                                    <p:animEffect filter="fade" transition="in">
                                      <p:cBhvr>
                                        <p:cTn dur="1000"/>
                                        <p:tgtEl>
                                          <p:spTgt spid="132">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2">
                                            <p:txEl>
                                              <p:pRg end="6" st="6"/>
                                            </p:txEl>
                                          </p:spTgt>
                                        </p:tgtEl>
                                        <p:attrNameLst>
                                          <p:attrName>style.visibility</p:attrName>
                                        </p:attrNameLst>
                                      </p:cBhvr>
                                      <p:to>
                                        <p:strVal val="visible"/>
                                      </p:to>
                                    </p:set>
                                    <p:animEffect filter="fade" transition="in">
                                      <p:cBhvr>
                                        <p:cTn dur="1000"/>
                                        <p:tgtEl>
                                          <p:spTgt spid="132">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2">
                                            <p:txEl>
                                              <p:pRg end="7" st="7"/>
                                            </p:txEl>
                                          </p:spTgt>
                                        </p:tgtEl>
                                        <p:attrNameLst>
                                          <p:attrName>style.visibility</p:attrName>
                                        </p:attrNameLst>
                                      </p:cBhvr>
                                      <p:to>
                                        <p:strVal val="visible"/>
                                      </p:to>
                                    </p:set>
                                    <p:animEffect filter="fade" transition="in">
                                      <p:cBhvr>
                                        <p:cTn dur="1000"/>
                                        <p:tgtEl>
                                          <p:spTgt spid="132">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2">
                                            <p:txEl>
                                              <p:pRg end="8" st="8"/>
                                            </p:txEl>
                                          </p:spTgt>
                                        </p:tgtEl>
                                        <p:attrNameLst>
                                          <p:attrName>style.visibility</p:attrName>
                                        </p:attrNameLst>
                                      </p:cBhvr>
                                      <p:to>
                                        <p:strVal val="visible"/>
                                      </p:to>
                                    </p:set>
                                    <p:animEffect filter="fade" transition="in">
                                      <p:cBhvr>
                                        <p:cTn dur="1000"/>
                                        <p:tgtEl>
                                          <p:spTgt spid="132">
                                            <p:txEl>
                                              <p:pRg end="8" st="8"/>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26"/>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Big Data </a:t>
            </a:r>
            <a:endParaRPr/>
          </a:p>
        </p:txBody>
      </p:sp>
      <p:pic>
        <p:nvPicPr>
          <p:cNvPr id="138" name="Google Shape;138;p26"/>
          <p:cNvPicPr preferRelativeResize="0"/>
          <p:nvPr/>
        </p:nvPicPr>
        <p:blipFill>
          <a:blip r:embed="rId3">
            <a:alphaModFix/>
          </a:blip>
          <a:stretch>
            <a:fillRect/>
          </a:stretch>
        </p:blipFill>
        <p:spPr>
          <a:xfrm>
            <a:off x="4598375" y="1431688"/>
            <a:ext cx="4229100" cy="3312475"/>
          </a:xfrm>
          <a:prstGeom prst="rect">
            <a:avLst/>
          </a:prstGeom>
          <a:noFill/>
          <a:ln>
            <a:noFill/>
          </a:ln>
        </p:spPr>
      </p:pic>
      <p:pic>
        <p:nvPicPr>
          <p:cNvPr id="139" name="Google Shape;139;p26"/>
          <p:cNvPicPr preferRelativeResize="0"/>
          <p:nvPr/>
        </p:nvPicPr>
        <p:blipFill>
          <a:blip r:embed="rId4">
            <a:alphaModFix/>
          </a:blip>
          <a:stretch>
            <a:fillRect/>
          </a:stretch>
        </p:blipFill>
        <p:spPr>
          <a:xfrm>
            <a:off x="540175" y="1076750"/>
            <a:ext cx="3591225" cy="35912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9"/>
                                        </p:tgtEl>
                                        <p:attrNameLst>
                                          <p:attrName>style.visibility</p:attrName>
                                        </p:attrNameLst>
                                      </p:cBhvr>
                                      <p:to>
                                        <p:strVal val="visible"/>
                                      </p:to>
                                    </p:set>
                                    <p:animEffect filter="fade" transition="in">
                                      <p:cBhvr>
                                        <p:cTn dur="1000"/>
                                        <p:tgtEl>
                                          <p:spTgt spid="13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7"/>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chemeClr val="lt1"/>
                </a:solidFill>
              </a:rPr>
              <a:t>Big Data </a:t>
            </a:r>
            <a:r>
              <a:rPr lang="en"/>
              <a:t> </a:t>
            </a:r>
            <a:endParaRPr/>
          </a:p>
        </p:txBody>
      </p:sp>
      <p:sp>
        <p:nvSpPr>
          <p:cNvPr id="145" name="Google Shape;145;p27"/>
          <p:cNvSpPr txBox="1"/>
          <p:nvPr>
            <p:ph idx="1" type="body"/>
          </p:nvPr>
        </p:nvSpPr>
        <p:spPr>
          <a:xfrm>
            <a:off x="458075" y="1452625"/>
            <a:ext cx="4287300" cy="3423000"/>
          </a:xfrm>
          <a:prstGeom prst="rect">
            <a:avLst/>
          </a:prstGeom>
        </p:spPr>
        <p:txBody>
          <a:bodyPr anchorCtr="0" anchor="ctr" bIns="91425" lIns="91425" spcFirstLastPara="1" rIns="91425" wrap="square" tIns="91425">
            <a:noAutofit/>
          </a:bodyPr>
          <a:lstStyle/>
          <a:p>
            <a:pPr indent="-374650" lvl="0" marL="457200" rtl="0" algn="l">
              <a:lnSpc>
                <a:spcPct val="200000"/>
              </a:lnSpc>
              <a:spcBef>
                <a:spcPts val="600"/>
              </a:spcBef>
              <a:spcAft>
                <a:spcPts val="0"/>
              </a:spcAft>
              <a:buClr>
                <a:srgbClr val="434343"/>
              </a:buClr>
              <a:buSzPts val="2300"/>
              <a:buChar char="●"/>
            </a:pPr>
            <a:r>
              <a:rPr lang="en" sz="2300">
                <a:solidFill>
                  <a:srgbClr val="434343"/>
                </a:solidFill>
              </a:rPr>
              <a:t>Health Records</a:t>
            </a:r>
            <a:endParaRPr sz="2300">
              <a:solidFill>
                <a:srgbClr val="434343"/>
              </a:solidFill>
            </a:endParaRPr>
          </a:p>
          <a:p>
            <a:pPr indent="-374650" lvl="0" marL="457200" rtl="0" algn="l">
              <a:lnSpc>
                <a:spcPct val="200000"/>
              </a:lnSpc>
              <a:spcBef>
                <a:spcPts val="0"/>
              </a:spcBef>
              <a:spcAft>
                <a:spcPts val="0"/>
              </a:spcAft>
              <a:buClr>
                <a:srgbClr val="434343"/>
              </a:buClr>
              <a:buSzPts val="2300"/>
              <a:buChar char="●"/>
            </a:pPr>
            <a:r>
              <a:rPr lang="en" sz="2300">
                <a:solidFill>
                  <a:srgbClr val="434343"/>
                </a:solidFill>
              </a:rPr>
              <a:t>App Interactions</a:t>
            </a:r>
            <a:endParaRPr sz="2300">
              <a:solidFill>
                <a:srgbClr val="434343"/>
              </a:solidFill>
            </a:endParaRPr>
          </a:p>
          <a:p>
            <a:pPr indent="-374650" lvl="0" marL="457200" rtl="0" algn="l">
              <a:lnSpc>
                <a:spcPct val="200000"/>
              </a:lnSpc>
              <a:spcBef>
                <a:spcPts val="0"/>
              </a:spcBef>
              <a:spcAft>
                <a:spcPts val="0"/>
              </a:spcAft>
              <a:buClr>
                <a:srgbClr val="434343"/>
              </a:buClr>
              <a:buSzPts val="2300"/>
              <a:buChar char="●"/>
            </a:pPr>
            <a:r>
              <a:rPr lang="en" sz="2300">
                <a:solidFill>
                  <a:srgbClr val="434343"/>
                </a:solidFill>
              </a:rPr>
              <a:t>Location Data</a:t>
            </a:r>
            <a:endParaRPr sz="2300">
              <a:solidFill>
                <a:srgbClr val="434343"/>
              </a:solidFill>
            </a:endParaRPr>
          </a:p>
        </p:txBody>
      </p:sp>
      <p:pic>
        <p:nvPicPr>
          <p:cNvPr id="146" name="Google Shape;146;p27"/>
          <p:cNvPicPr preferRelativeResize="0"/>
          <p:nvPr/>
        </p:nvPicPr>
        <p:blipFill>
          <a:blip r:embed="rId3">
            <a:alphaModFix/>
          </a:blip>
          <a:stretch>
            <a:fillRect/>
          </a:stretch>
        </p:blipFill>
        <p:spPr>
          <a:xfrm>
            <a:off x="5269475" y="1331025"/>
            <a:ext cx="3666200" cy="36662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8"/>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chemeClr val="lt1"/>
                </a:solidFill>
              </a:rPr>
              <a:t>Bias in</a:t>
            </a:r>
            <a:r>
              <a:rPr lang="en">
                <a:solidFill>
                  <a:schemeClr val="lt1"/>
                </a:solidFill>
              </a:rPr>
              <a:t> Data </a:t>
            </a:r>
            <a:r>
              <a:rPr lang="en"/>
              <a:t> </a:t>
            </a:r>
            <a:endParaRPr/>
          </a:p>
        </p:txBody>
      </p:sp>
      <p:sp>
        <p:nvSpPr>
          <p:cNvPr id="152" name="Google Shape;152;p28"/>
          <p:cNvSpPr txBox="1"/>
          <p:nvPr>
            <p:ph idx="1" type="body"/>
          </p:nvPr>
        </p:nvSpPr>
        <p:spPr>
          <a:xfrm>
            <a:off x="4126750" y="1681225"/>
            <a:ext cx="4602600" cy="105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100">
                <a:solidFill>
                  <a:srgbClr val="434343"/>
                </a:solidFill>
              </a:rPr>
              <a:t>Bias</a:t>
            </a:r>
            <a:r>
              <a:rPr lang="en" sz="2100">
                <a:solidFill>
                  <a:srgbClr val="434343"/>
                </a:solidFill>
              </a:rPr>
              <a:t> in data occurs when a result is more favorable to a certain outcome.</a:t>
            </a:r>
            <a:br>
              <a:rPr lang="en" sz="2100">
                <a:solidFill>
                  <a:srgbClr val="434343"/>
                </a:solidFill>
              </a:rPr>
            </a:br>
            <a:endParaRPr sz="2100">
              <a:solidFill>
                <a:srgbClr val="434343"/>
              </a:solidFill>
            </a:endParaRPr>
          </a:p>
        </p:txBody>
      </p:sp>
      <p:sp>
        <p:nvSpPr>
          <p:cNvPr id="153" name="Google Shape;153;p28"/>
          <p:cNvSpPr txBox="1"/>
          <p:nvPr>
            <p:ph idx="1" type="body"/>
          </p:nvPr>
        </p:nvSpPr>
        <p:spPr>
          <a:xfrm>
            <a:off x="4377950" y="2650600"/>
            <a:ext cx="3439200" cy="167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2100">
              <a:solidFill>
                <a:srgbClr val="434343"/>
              </a:solidFill>
            </a:endParaRPr>
          </a:p>
          <a:p>
            <a:pPr indent="-361950" lvl="1" marL="914400" rtl="0" algn="l">
              <a:spcBef>
                <a:spcPts val="0"/>
              </a:spcBef>
              <a:spcAft>
                <a:spcPts val="0"/>
              </a:spcAft>
              <a:buClr>
                <a:srgbClr val="434343"/>
              </a:buClr>
              <a:buSzPts val="2100"/>
              <a:buChar char="○"/>
            </a:pPr>
            <a:r>
              <a:rPr lang="en" sz="2100">
                <a:solidFill>
                  <a:srgbClr val="434343"/>
                </a:solidFill>
              </a:rPr>
              <a:t>Data Collection</a:t>
            </a:r>
            <a:endParaRPr sz="2100">
              <a:solidFill>
                <a:srgbClr val="434343"/>
              </a:solidFill>
            </a:endParaRPr>
          </a:p>
          <a:p>
            <a:pPr indent="-361950" lvl="1" marL="914400" rtl="0" algn="l">
              <a:spcBef>
                <a:spcPts val="0"/>
              </a:spcBef>
              <a:spcAft>
                <a:spcPts val="0"/>
              </a:spcAft>
              <a:buClr>
                <a:srgbClr val="434343"/>
              </a:buClr>
              <a:buSzPts val="2100"/>
              <a:buChar char="○"/>
            </a:pPr>
            <a:r>
              <a:rPr lang="en" sz="2100">
                <a:solidFill>
                  <a:srgbClr val="434343"/>
                </a:solidFill>
              </a:rPr>
              <a:t>Data Analysis</a:t>
            </a:r>
            <a:endParaRPr sz="2100">
              <a:solidFill>
                <a:srgbClr val="434343"/>
              </a:solidFill>
            </a:endParaRPr>
          </a:p>
          <a:p>
            <a:pPr indent="-361950" lvl="1" marL="914400" rtl="0" algn="l">
              <a:spcBef>
                <a:spcPts val="0"/>
              </a:spcBef>
              <a:spcAft>
                <a:spcPts val="0"/>
              </a:spcAft>
              <a:buClr>
                <a:srgbClr val="434343"/>
              </a:buClr>
              <a:buSzPts val="2100"/>
              <a:buChar char="○"/>
            </a:pPr>
            <a:r>
              <a:rPr lang="en" sz="2100">
                <a:solidFill>
                  <a:srgbClr val="434343"/>
                </a:solidFill>
              </a:rPr>
              <a:t>Data Visualizations</a:t>
            </a:r>
            <a:endParaRPr sz="2100">
              <a:solidFill>
                <a:srgbClr val="434343"/>
              </a:solidFill>
            </a:endParaRPr>
          </a:p>
        </p:txBody>
      </p:sp>
      <p:pic>
        <p:nvPicPr>
          <p:cNvPr id="154" name="Google Shape;154;p28"/>
          <p:cNvPicPr preferRelativeResize="0"/>
          <p:nvPr/>
        </p:nvPicPr>
        <p:blipFill>
          <a:blip r:embed="rId3">
            <a:alphaModFix/>
          </a:blip>
          <a:stretch>
            <a:fillRect/>
          </a:stretch>
        </p:blipFill>
        <p:spPr>
          <a:xfrm>
            <a:off x="457200" y="1335398"/>
            <a:ext cx="3029400" cy="35246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3">
                                            <p:txEl>
                                              <p:pRg end="0" st="0"/>
                                            </p:txEl>
                                          </p:spTgt>
                                        </p:tgtEl>
                                        <p:attrNameLst>
                                          <p:attrName>style.visibility</p:attrName>
                                        </p:attrNameLst>
                                      </p:cBhvr>
                                      <p:to>
                                        <p:strVal val="visible"/>
                                      </p:to>
                                    </p:set>
                                    <p:animEffect filter="fade" transition="in">
                                      <p:cBhvr>
                                        <p:cTn dur="1000"/>
                                        <p:tgtEl>
                                          <p:spTgt spid="15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3">
                                            <p:txEl>
                                              <p:pRg end="1" st="1"/>
                                            </p:txEl>
                                          </p:spTgt>
                                        </p:tgtEl>
                                        <p:attrNameLst>
                                          <p:attrName>style.visibility</p:attrName>
                                        </p:attrNameLst>
                                      </p:cBhvr>
                                      <p:to>
                                        <p:strVal val="visible"/>
                                      </p:to>
                                    </p:set>
                                    <p:animEffect filter="fade" transition="in">
                                      <p:cBhvr>
                                        <p:cTn dur="1000"/>
                                        <p:tgtEl>
                                          <p:spTgt spid="15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3">
                                            <p:txEl>
                                              <p:pRg end="2" st="2"/>
                                            </p:txEl>
                                          </p:spTgt>
                                        </p:tgtEl>
                                        <p:attrNameLst>
                                          <p:attrName>style.visibility</p:attrName>
                                        </p:attrNameLst>
                                      </p:cBhvr>
                                      <p:to>
                                        <p:strVal val="visible"/>
                                      </p:to>
                                    </p:set>
                                    <p:animEffect filter="fade" transition="in">
                                      <p:cBhvr>
                                        <p:cTn dur="1000"/>
                                        <p:tgtEl>
                                          <p:spTgt spid="153">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3">
                                            <p:txEl>
                                              <p:pRg end="3" st="3"/>
                                            </p:txEl>
                                          </p:spTgt>
                                        </p:tgtEl>
                                        <p:attrNameLst>
                                          <p:attrName>style.visibility</p:attrName>
                                        </p:attrNameLst>
                                      </p:cBhvr>
                                      <p:to>
                                        <p:strVal val="visible"/>
                                      </p:to>
                                    </p:set>
                                    <p:animEffect filter="fade" transition="in">
                                      <p:cBhvr>
                                        <p:cTn dur="1000"/>
                                        <p:tgtEl>
                                          <p:spTgt spid="153">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29"/>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chemeClr val="lt1"/>
                </a:solidFill>
              </a:rPr>
              <a:t>Bias in Data </a:t>
            </a:r>
            <a:r>
              <a:rPr lang="en"/>
              <a:t> </a:t>
            </a:r>
            <a:endParaRPr/>
          </a:p>
        </p:txBody>
      </p:sp>
      <p:sp>
        <p:nvSpPr>
          <p:cNvPr id="160" name="Google Shape;160;p29"/>
          <p:cNvSpPr txBox="1"/>
          <p:nvPr>
            <p:ph idx="1" type="body"/>
          </p:nvPr>
        </p:nvSpPr>
        <p:spPr>
          <a:xfrm>
            <a:off x="457200" y="1452625"/>
            <a:ext cx="8272200" cy="113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900">
                <a:solidFill>
                  <a:srgbClr val="434343"/>
                </a:solidFill>
              </a:rPr>
              <a:t>Machine learning</a:t>
            </a:r>
            <a:r>
              <a:rPr lang="en" sz="1900">
                <a:solidFill>
                  <a:srgbClr val="434343"/>
                </a:solidFill>
              </a:rPr>
              <a:t> is a branch of artificial intelligence focused on building applications that learn from data.</a:t>
            </a:r>
            <a:endParaRPr sz="1900">
              <a:solidFill>
                <a:srgbClr val="434343"/>
              </a:solidFill>
            </a:endParaRPr>
          </a:p>
        </p:txBody>
      </p:sp>
      <p:pic>
        <p:nvPicPr>
          <p:cNvPr id="161" name="Google Shape;161;p29"/>
          <p:cNvPicPr preferRelativeResize="0"/>
          <p:nvPr/>
        </p:nvPicPr>
        <p:blipFill>
          <a:blip r:embed="rId3">
            <a:alphaModFix/>
          </a:blip>
          <a:stretch>
            <a:fillRect/>
          </a:stretch>
        </p:blipFill>
        <p:spPr>
          <a:xfrm>
            <a:off x="954050" y="3499400"/>
            <a:ext cx="1131000" cy="1131000"/>
          </a:xfrm>
          <a:prstGeom prst="rect">
            <a:avLst/>
          </a:prstGeom>
          <a:noFill/>
          <a:ln>
            <a:noFill/>
          </a:ln>
        </p:spPr>
      </p:pic>
      <p:pic>
        <p:nvPicPr>
          <p:cNvPr id="162" name="Google Shape;162;p29"/>
          <p:cNvPicPr preferRelativeResize="0"/>
          <p:nvPr/>
        </p:nvPicPr>
        <p:blipFill>
          <a:blip r:embed="rId3">
            <a:alphaModFix/>
          </a:blip>
          <a:stretch>
            <a:fillRect/>
          </a:stretch>
        </p:blipFill>
        <p:spPr>
          <a:xfrm>
            <a:off x="2085050" y="2634200"/>
            <a:ext cx="1131000" cy="1131000"/>
          </a:xfrm>
          <a:prstGeom prst="rect">
            <a:avLst/>
          </a:prstGeom>
          <a:noFill/>
          <a:ln>
            <a:noFill/>
          </a:ln>
        </p:spPr>
      </p:pic>
      <p:pic>
        <p:nvPicPr>
          <p:cNvPr id="163" name="Google Shape;163;p29"/>
          <p:cNvPicPr preferRelativeResize="0"/>
          <p:nvPr/>
        </p:nvPicPr>
        <p:blipFill>
          <a:blip r:embed="rId3">
            <a:alphaModFix/>
          </a:blip>
          <a:stretch>
            <a:fillRect/>
          </a:stretch>
        </p:blipFill>
        <p:spPr>
          <a:xfrm>
            <a:off x="5180000" y="2368400"/>
            <a:ext cx="1131000" cy="1131000"/>
          </a:xfrm>
          <a:prstGeom prst="rect">
            <a:avLst/>
          </a:prstGeom>
          <a:noFill/>
          <a:ln>
            <a:noFill/>
          </a:ln>
        </p:spPr>
      </p:pic>
      <p:pic>
        <p:nvPicPr>
          <p:cNvPr id="164" name="Google Shape;164;p29"/>
          <p:cNvPicPr preferRelativeResize="0"/>
          <p:nvPr/>
        </p:nvPicPr>
        <p:blipFill>
          <a:blip r:embed="rId3">
            <a:alphaModFix/>
          </a:blip>
          <a:stretch>
            <a:fillRect/>
          </a:stretch>
        </p:blipFill>
        <p:spPr>
          <a:xfrm>
            <a:off x="6078650" y="2789675"/>
            <a:ext cx="1131000" cy="1131000"/>
          </a:xfrm>
          <a:prstGeom prst="rect">
            <a:avLst/>
          </a:prstGeom>
          <a:noFill/>
          <a:ln>
            <a:noFill/>
          </a:ln>
        </p:spPr>
      </p:pic>
      <p:pic>
        <p:nvPicPr>
          <p:cNvPr id="165" name="Google Shape;165;p29"/>
          <p:cNvPicPr preferRelativeResize="0"/>
          <p:nvPr/>
        </p:nvPicPr>
        <p:blipFill>
          <a:blip r:embed="rId3">
            <a:alphaModFix/>
          </a:blip>
          <a:stretch>
            <a:fillRect/>
          </a:stretch>
        </p:blipFill>
        <p:spPr>
          <a:xfrm>
            <a:off x="4947650" y="3571150"/>
            <a:ext cx="1131000" cy="1131000"/>
          </a:xfrm>
          <a:prstGeom prst="rect">
            <a:avLst/>
          </a:prstGeom>
          <a:noFill/>
          <a:ln>
            <a:noFill/>
          </a:ln>
        </p:spPr>
      </p:pic>
      <p:pic>
        <p:nvPicPr>
          <p:cNvPr id="166" name="Google Shape;166;p29"/>
          <p:cNvPicPr preferRelativeResize="0"/>
          <p:nvPr/>
        </p:nvPicPr>
        <p:blipFill>
          <a:blip r:embed="rId3">
            <a:alphaModFix/>
          </a:blip>
          <a:stretch>
            <a:fillRect/>
          </a:stretch>
        </p:blipFill>
        <p:spPr>
          <a:xfrm>
            <a:off x="6749650" y="3571150"/>
            <a:ext cx="1131000" cy="1131000"/>
          </a:xfrm>
          <a:prstGeom prst="rect">
            <a:avLst/>
          </a:prstGeom>
          <a:noFill/>
          <a:ln>
            <a:noFill/>
          </a:ln>
        </p:spPr>
      </p:pic>
      <p:pic>
        <p:nvPicPr>
          <p:cNvPr id="167" name="Google Shape;167;p29"/>
          <p:cNvPicPr preferRelativeResize="0"/>
          <p:nvPr/>
        </p:nvPicPr>
        <p:blipFill>
          <a:blip r:embed="rId3">
            <a:alphaModFix/>
          </a:blip>
          <a:stretch>
            <a:fillRect/>
          </a:stretch>
        </p:blipFill>
        <p:spPr>
          <a:xfrm>
            <a:off x="7258625" y="2236825"/>
            <a:ext cx="1131000" cy="1131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1"/>
                                        </p:tgtEl>
                                        <p:attrNameLst>
                                          <p:attrName>style.visibility</p:attrName>
                                        </p:attrNameLst>
                                      </p:cBhvr>
                                      <p:to>
                                        <p:strVal val="visible"/>
                                      </p:to>
                                    </p:set>
                                    <p:animEffect filter="fade" transition="in">
                                      <p:cBhvr>
                                        <p:cTn dur="1000"/>
                                        <p:tgtEl>
                                          <p:spTgt spid="16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4"/>
                                        </p:tgtEl>
                                        <p:attrNameLst>
                                          <p:attrName>style.visibility</p:attrName>
                                        </p:attrNameLst>
                                      </p:cBhvr>
                                      <p:to>
                                        <p:strVal val="visible"/>
                                      </p:to>
                                    </p:set>
                                    <p:animEffect filter="fade" transition="in">
                                      <p:cBhvr>
                                        <p:cTn dur="1000"/>
                                        <p:tgtEl>
                                          <p:spTgt spid="16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2"/>
                                        </p:tgtEl>
                                        <p:attrNameLst>
                                          <p:attrName>style.visibility</p:attrName>
                                        </p:attrNameLst>
                                      </p:cBhvr>
                                      <p:to>
                                        <p:strVal val="visible"/>
                                      </p:to>
                                    </p:set>
                                    <p:animEffect filter="fade" transition="in">
                                      <p:cBhvr>
                                        <p:cTn dur="1000"/>
                                        <p:tgtEl>
                                          <p:spTgt spid="16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5"/>
                                        </p:tgtEl>
                                        <p:attrNameLst>
                                          <p:attrName>style.visibility</p:attrName>
                                        </p:attrNameLst>
                                      </p:cBhvr>
                                      <p:to>
                                        <p:strVal val="visible"/>
                                      </p:to>
                                    </p:set>
                                    <p:animEffect filter="fade" transition="in">
                                      <p:cBhvr>
                                        <p:cTn dur="1000"/>
                                        <p:tgtEl>
                                          <p:spTgt spid="16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7"/>
                                        </p:tgtEl>
                                        <p:attrNameLst>
                                          <p:attrName>style.visibility</p:attrName>
                                        </p:attrNameLst>
                                      </p:cBhvr>
                                      <p:to>
                                        <p:strVal val="visible"/>
                                      </p:to>
                                    </p:set>
                                    <p:animEffect filter="fade" transition="in">
                                      <p:cBhvr>
                                        <p:cTn dur="1000"/>
                                        <p:tgtEl>
                                          <p:spTgt spid="16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3"/>
                                        </p:tgtEl>
                                        <p:attrNameLst>
                                          <p:attrName>style.visibility</p:attrName>
                                        </p:attrNameLst>
                                      </p:cBhvr>
                                      <p:to>
                                        <p:strVal val="visible"/>
                                      </p:to>
                                    </p:set>
                                    <p:animEffect filter="fade" transition="in">
                                      <p:cBhvr>
                                        <p:cTn dur="1000"/>
                                        <p:tgtEl>
                                          <p:spTgt spid="16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6"/>
                                        </p:tgtEl>
                                        <p:attrNameLst>
                                          <p:attrName>style.visibility</p:attrName>
                                        </p:attrNameLst>
                                      </p:cBhvr>
                                      <p:to>
                                        <p:strVal val="visible"/>
                                      </p:to>
                                    </p:set>
                                    <p:animEffect filter="fade" transition="in">
                                      <p:cBhvr>
                                        <p:cTn dur="1000"/>
                                        <p:tgtEl>
                                          <p:spTgt spid="16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30"/>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chemeClr val="lt1"/>
                </a:solidFill>
              </a:rPr>
              <a:t>Bias in Data </a:t>
            </a:r>
            <a:r>
              <a:rPr lang="en"/>
              <a:t> </a:t>
            </a:r>
            <a:endParaRPr/>
          </a:p>
        </p:txBody>
      </p:sp>
      <p:sp>
        <p:nvSpPr>
          <p:cNvPr id="173" name="Google Shape;173;p30"/>
          <p:cNvSpPr txBox="1"/>
          <p:nvPr>
            <p:ph idx="1" type="body"/>
          </p:nvPr>
        </p:nvSpPr>
        <p:spPr>
          <a:xfrm>
            <a:off x="457200" y="1452625"/>
            <a:ext cx="8272200" cy="113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900">
                <a:solidFill>
                  <a:srgbClr val="434343"/>
                </a:solidFill>
              </a:rPr>
              <a:t>Machine learning</a:t>
            </a:r>
            <a:r>
              <a:rPr lang="en" sz="1900">
                <a:solidFill>
                  <a:srgbClr val="434343"/>
                </a:solidFill>
              </a:rPr>
              <a:t> is a branch of artificial intelligence focused on building applications that learn from data.</a:t>
            </a:r>
            <a:endParaRPr sz="1900">
              <a:solidFill>
                <a:srgbClr val="434343"/>
              </a:solidFill>
            </a:endParaRPr>
          </a:p>
        </p:txBody>
      </p:sp>
      <p:pic>
        <p:nvPicPr>
          <p:cNvPr id="174" name="Google Shape;174;p30"/>
          <p:cNvPicPr preferRelativeResize="0"/>
          <p:nvPr/>
        </p:nvPicPr>
        <p:blipFill>
          <a:blip r:embed="rId3">
            <a:alphaModFix/>
          </a:blip>
          <a:stretch>
            <a:fillRect/>
          </a:stretch>
        </p:blipFill>
        <p:spPr>
          <a:xfrm>
            <a:off x="954050" y="3499400"/>
            <a:ext cx="1131000" cy="1131000"/>
          </a:xfrm>
          <a:prstGeom prst="rect">
            <a:avLst/>
          </a:prstGeom>
          <a:noFill/>
          <a:ln>
            <a:noFill/>
          </a:ln>
        </p:spPr>
      </p:pic>
      <p:pic>
        <p:nvPicPr>
          <p:cNvPr id="175" name="Google Shape;175;p30"/>
          <p:cNvPicPr preferRelativeResize="0"/>
          <p:nvPr/>
        </p:nvPicPr>
        <p:blipFill>
          <a:blip r:embed="rId3">
            <a:alphaModFix/>
          </a:blip>
          <a:stretch>
            <a:fillRect/>
          </a:stretch>
        </p:blipFill>
        <p:spPr>
          <a:xfrm>
            <a:off x="2085050" y="2634200"/>
            <a:ext cx="1131000" cy="1131000"/>
          </a:xfrm>
          <a:prstGeom prst="rect">
            <a:avLst/>
          </a:prstGeom>
          <a:noFill/>
          <a:ln>
            <a:noFill/>
          </a:ln>
        </p:spPr>
      </p:pic>
      <p:pic>
        <p:nvPicPr>
          <p:cNvPr id="176" name="Google Shape;176;p30"/>
          <p:cNvPicPr preferRelativeResize="0"/>
          <p:nvPr/>
        </p:nvPicPr>
        <p:blipFill>
          <a:blip r:embed="rId3">
            <a:alphaModFix/>
          </a:blip>
          <a:stretch>
            <a:fillRect/>
          </a:stretch>
        </p:blipFill>
        <p:spPr>
          <a:xfrm>
            <a:off x="5180000" y="2368400"/>
            <a:ext cx="1131000" cy="1131000"/>
          </a:xfrm>
          <a:prstGeom prst="rect">
            <a:avLst/>
          </a:prstGeom>
          <a:noFill/>
          <a:ln>
            <a:noFill/>
          </a:ln>
        </p:spPr>
      </p:pic>
      <p:pic>
        <p:nvPicPr>
          <p:cNvPr id="177" name="Google Shape;177;p30"/>
          <p:cNvPicPr preferRelativeResize="0"/>
          <p:nvPr/>
        </p:nvPicPr>
        <p:blipFill>
          <a:blip r:embed="rId3">
            <a:alphaModFix/>
          </a:blip>
          <a:stretch>
            <a:fillRect/>
          </a:stretch>
        </p:blipFill>
        <p:spPr>
          <a:xfrm>
            <a:off x="6078650" y="2789675"/>
            <a:ext cx="1131000" cy="1131000"/>
          </a:xfrm>
          <a:prstGeom prst="rect">
            <a:avLst/>
          </a:prstGeom>
          <a:noFill/>
          <a:ln>
            <a:noFill/>
          </a:ln>
        </p:spPr>
      </p:pic>
      <p:pic>
        <p:nvPicPr>
          <p:cNvPr id="178" name="Google Shape;178;p30"/>
          <p:cNvPicPr preferRelativeResize="0"/>
          <p:nvPr/>
        </p:nvPicPr>
        <p:blipFill>
          <a:blip r:embed="rId3">
            <a:alphaModFix/>
          </a:blip>
          <a:stretch>
            <a:fillRect/>
          </a:stretch>
        </p:blipFill>
        <p:spPr>
          <a:xfrm>
            <a:off x="4947650" y="3571150"/>
            <a:ext cx="1131000" cy="1131000"/>
          </a:xfrm>
          <a:prstGeom prst="rect">
            <a:avLst/>
          </a:prstGeom>
          <a:noFill/>
          <a:ln>
            <a:noFill/>
          </a:ln>
        </p:spPr>
      </p:pic>
      <p:pic>
        <p:nvPicPr>
          <p:cNvPr id="179" name="Google Shape;179;p30"/>
          <p:cNvPicPr preferRelativeResize="0"/>
          <p:nvPr/>
        </p:nvPicPr>
        <p:blipFill>
          <a:blip r:embed="rId3">
            <a:alphaModFix/>
          </a:blip>
          <a:stretch>
            <a:fillRect/>
          </a:stretch>
        </p:blipFill>
        <p:spPr>
          <a:xfrm>
            <a:off x="6749650" y="3571150"/>
            <a:ext cx="1131000" cy="1131000"/>
          </a:xfrm>
          <a:prstGeom prst="rect">
            <a:avLst/>
          </a:prstGeom>
          <a:noFill/>
          <a:ln>
            <a:noFill/>
          </a:ln>
        </p:spPr>
      </p:pic>
      <p:pic>
        <p:nvPicPr>
          <p:cNvPr id="180" name="Google Shape;180;p30"/>
          <p:cNvPicPr preferRelativeResize="0"/>
          <p:nvPr/>
        </p:nvPicPr>
        <p:blipFill>
          <a:blip r:embed="rId3">
            <a:alphaModFix/>
          </a:blip>
          <a:stretch>
            <a:fillRect/>
          </a:stretch>
        </p:blipFill>
        <p:spPr>
          <a:xfrm>
            <a:off x="7258625" y="2236825"/>
            <a:ext cx="1131000" cy="1131000"/>
          </a:xfrm>
          <a:prstGeom prst="rect">
            <a:avLst/>
          </a:prstGeom>
          <a:noFill/>
          <a:ln>
            <a:noFill/>
          </a:ln>
        </p:spPr>
      </p:pic>
      <p:sp>
        <p:nvSpPr>
          <p:cNvPr id="181" name="Google Shape;181;p30"/>
          <p:cNvSpPr/>
          <p:nvPr/>
        </p:nvSpPr>
        <p:spPr>
          <a:xfrm>
            <a:off x="693775" y="2332525"/>
            <a:ext cx="3026400" cy="2499900"/>
          </a:xfrm>
          <a:prstGeom prst="roundRect">
            <a:avLst>
              <a:gd fmla="val 16667" name="adj"/>
            </a:avLst>
          </a:prstGeom>
          <a:no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30"/>
          <p:cNvSpPr/>
          <p:nvPr/>
        </p:nvSpPr>
        <p:spPr>
          <a:xfrm>
            <a:off x="4721750" y="2129175"/>
            <a:ext cx="4007700" cy="2703300"/>
          </a:xfrm>
          <a:prstGeom prst="roundRect">
            <a:avLst>
              <a:gd fmla="val 16667" name="adj"/>
            </a:avLst>
          </a:prstGeom>
          <a:no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30"/>
          <p:cNvSpPr txBox="1"/>
          <p:nvPr/>
        </p:nvSpPr>
        <p:spPr>
          <a:xfrm>
            <a:off x="980850" y="2607625"/>
            <a:ext cx="1004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Proxima Nova"/>
                <a:ea typeface="Proxima Nova"/>
                <a:cs typeface="Proxima Nova"/>
                <a:sym typeface="Proxima Nova"/>
              </a:rPr>
              <a:t>Group A</a:t>
            </a:r>
            <a:endParaRPr b="1">
              <a:latin typeface="Proxima Nova"/>
              <a:ea typeface="Proxima Nova"/>
              <a:cs typeface="Proxima Nova"/>
              <a:sym typeface="Proxima Nova"/>
            </a:endParaRPr>
          </a:p>
        </p:txBody>
      </p:sp>
      <p:sp>
        <p:nvSpPr>
          <p:cNvPr id="184" name="Google Shape;184;p30"/>
          <p:cNvSpPr txBox="1"/>
          <p:nvPr/>
        </p:nvSpPr>
        <p:spPr>
          <a:xfrm>
            <a:off x="6311000" y="2183425"/>
            <a:ext cx="1004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Proxima Nova"/>
                <a:ea typeface="Proxima Nova"/>
                <a:cs typeface="Proxima Nova"/>
                <a:sym typeface="Proxima Nova"/>
              </a:rPr>
              <a:t>Group B</a:t>
            </a:r>
            <a:endParaRPr b="1">
              <a:latin typeface="Proxima Nova"/>
              <a:ea typeface="Proxima Nova"/>
              <a:cs typeface="Proxima Nova"/>
              <a:sym typeface="Proxima Nova"/>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31"/>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Bias in Data</a:t>
            </a:r>
            <a:r>
              <a:rPr lang="en"/>
              <a:t> </a:t>
            </a:r>
            <a:endParaRPr/>
          </a:p>
        </p:txBody>
      </p:sp>
      <p:sp>
        <p:nvSpPr>
          <p:cNvPr id="190" name="Google Shape;190;p31"/>
          <p:cNvSpPr txBox="1"/>
          <p:nvPr>
            <p:ph idx="1" type="body"/>
          </p:nvPr>
        </p:nvSpPr>
        <p:spPr>
          <a:xfrm>
            <a:off x="3555250" y="4522350"/>
            <a:ext cx="5719800" cy="4014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Clr>
                <a:schemeClr val="dk1"/>
              </a:buClr>
              <a:buSzPts val="1100"/>
              <a:buFont typeface="Arial"/>
              <a:buNone/>
            </a:pPr>
            <a:r>
              <a:rPr lang="en" sz="1200"/>
              <a:t>Source: </a:t>
            </a:r>
            <a:r>
              <a:rPr lang="en" sz="1200" u="sng">
                <a:solidFill>
                  <a:schemeClr val="hlink"/>
                </a:solidFill>
                <a:hlinkClick r:id="rId3"/>
              </a:rPr>
              <a:t>https://www.insurancejournal.com/news/national/2019/04/08/523153.htm</a:t>
            </a:r>
            <a:endParaRPr sz="1200"/>
          </a:p>
          <a:p>
            <a:pPr indent="0" lvl="0" marL="0" rtl="0" algn="l">
              <a:spcBef>
                <a:spcPts val="600"/>
              </a:spcBef>
              <a:spcAft>
                <a:spcPts val="0"/>
              </a:spcAft>
              <a:buClr>
                <a:schemeClr val="dk1"/>
              </a:buClr>
              <a:buSzPts val="1100"/>
              <a:buFont typeface="Arial"/>
              <a:buNone/>
            </a:pPr>
            <a:r>
              <a:t/>
            </a:r>
            <a:endParaRPr sz="1200"/>
          </a:p>
          <a:p>
            <a:pPr indent="0" lvl="0" marL="0" rtl="0" algn="l">
              <a:spcBef>
                <a:spcPts val="600"/>
              </a:spcBef>
              <a:spcAft>
                <a:spcPts val="0"/>
              </a:spcAft>
              <a:buNone/>
            </a:pPr>
            <a:r>
              <a:t/>
            </a:r>
            <a:endParaRPr sz="1200"/>
          </a:p>
          <a:p>
            <a:pPr indent="0" lvl="0" marL="0" rtl="0" algn="l">
              <a:spcBef>
                <a:spcPts val="600"/>
              </a:spcBef>
              <a:spcAft>
                <a:spcPts val="0"/>
              </a:spcAft>
              <a:buNone/>
            </a:pPr>
            <a:r>
              <a:t/>
            </a:r>
            <a:endParaRPr sz="1200"/>
          </a:p>
        </p:txBody>
      </p:sp>
      <p:pic>
        <p:nvPicPr>
          <p:cNvPr id="191" name="Google Shape;191;p31"/>
          <p:cNvPicPr preferRelativeResize="0"/>
          <p:nvPr/>
        </p:nvPicPr>
        <p:blipFill>
          <a:blip r:embed="rId4">
            <a:alphaModFix/>
          </a:blip>
          <a:stretch>
            <a:fillRect/>
          </a:stretch>
        </p:blipFill>
        <p:spPr>
          <a:xfrm>
            <a:off x="4371450" y="1409149"/>
            <a:ext cx="4446776" cy="3016650"/>
          </a:xfrm>
          <a:prstGeom prst="rect">
            <a:avLst/>
          </a:prstGeom>
          <a:noFill/>
          <a:ln>
            <a:noFill/>
          </a:ln>
        </p:spPr>
      </p:pic>
      <p:sp>
        <p:nvSpPr>
          <p:cNvPr id="192" name="Google Shape;192;p31"/>
          <p:cNvSpPr txBox="1"/>
          <p:nvPr/>
        </p:nvSpPr>
        <p:spPr>
          <a:xfrm>
            <a:off x="258750" y="2140050"/>
            <a:ext cx="3899400" cy="1015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800">
                <a:latin typeface="Proxima Nova"/>
                <a:ea typeface="Proxima Nova"/>
                <a:cs typeface="Proxima Nova"/>
                <a:sym typeface="Proxima Nova"/>
              </a:rPr>
              <a:t>Joy Buolamwini</a:t>
            </a:r>
            <a:endParaRPr b="1" sz="1800">
              <a:latin typeface="Proxima Nova"/>
              <a:ea typeface="Proxima Nova"/>
              <a:cs typeface="Proxima Nova"/>
              <a:sym typeface="Proxima Nova"/>
            </a:endParaRPr>
          </a:p>
          <a:p>
            <a:pPr indent="0" lvl="0" marL="0" rtl="0" algn="ctr">
              <a:spcBef>
                <a:spcPts val="0"/>
              </a:spcBef>
              <a:spcAft>
                <a:spcPts val="0"/>
              </a:spcAft>
              <a:buNone/>
            </a:pPr>
            <a:r>
              <a:rPr lang="en" sz="1800">
                <a:latin typeface="Proxima Nova"/>
                <a:ea typeface="Proxima Nova"/>
                <a:cs typeface="Proxima Nova"/>
                <a:sym typeface="Proxima Nova"/>
              </a:rPr>
              <a:t>Computer Scientist </a:t>
            </a:r>
            <a:endParaRPr sz="1800">
              <a:latin typeface="Proxima Nova"/>
              <a:ea typeface="Proxima Nova"/>
              <a:cs typeface="Proxima Nova"/>
              <a:sym typeface="Proxima Nova"/>
            </a:endParaRPr>
          </a:p>
          <a:p>
            <a:pPr indent="0" lvl="0" marL="0" rtl="0" algn="ctr">
              <a:spcBef>
                <a:spcPts val="0"/>
              </a:spcBef>
              <a:spcAft>
                <a:spcPts val="0"/>
              </a:spcAft>
              <a:buNone/>
            </a:pPr>
            <a:r>
              <a:rPr lang="en" sz="1800">
                <a:latin typeface="Proxima Nova"/>
                <a:ea typeface="Proxima Nova"/>
                <a:cs typeface="Proxima Nova"/>
                <a:sym typeface="Proxima Nova"/>
              </a:rPr>
              <a:t>Algorithmic Justice League Founder</a:t>
            </a:r>
            <a:endParaRPr sz="1800">
              <a:latin typeface="Proxima Nova"/>
              <a:ea typeface="Proxima Nova"/>
              <a:cs typeface="Proxima Nova"/>
              <a:sym typeface="Proxima Nova"/>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